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
  </p:notesMasterIdLst>
  <p:handoutMasterIdLst>
    <p:handoutMasterId r:id="rId17"/>
  </p:handoutMasterIdLst>
  <p:sldIdLst>
    <p:sldId id="277" r:id="rId2"/>
    <p:sldId id="267" r:id="rId3"/>
    <p:sldId id="305" r:id="rId4"/>
    <p:sldId id="285" r:id="rId5"/>
    <p:sldId id="307" r:id="rId6"/>
    <p:sldId id="309" r:id="rId7"/>
    <p:sldId id="281" r:id="rId8"/>
    <p:sldId id="287" r:id="rId9"/>
    <p:sldId id="293" r:id="rId10"/>
    <p:sldId id="298" r:id="rId11"/>
    <p:sldId id="311" r:id="rId12"/>
    <p:sldId id="303" r:id="rId13"/>
    <p:sldId id="276" r:id="rId14"/>
    <p:sldId id="292" r:id="rId15"/>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DF0E7"/>
    <a:srgbClr val="BB5611"/>
    <a:srgbClr val="A4C210"/>
    <a:srgbClr val="A94D0F"/>
    <a:srgbClr val="8A3F0C"/>
    <a:srgbClr val="FF3300"/>
    <a:srgbClr val="B5C0F5"/>
    <a:srgbClr val="97A6F1"/>
    <a:srgbClr val="CCCCCC"/>
    <a:srgbClr val="CC5D1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
    <a:wholeTbl>
      <a:tcTxStyle>
        <a:font>
          <a:latin typeface="+mn-lt"/>
          <a:ea typeface="+mn-ea"/>
          <a:cs typeface="+mn-cs"/>
        </a:font>
        <a:srgbClr val="514A40"/>
      </a:tcTxStyle>
      <a:tcStyle>
        <a:tcBdr>
          <a:left>
            <a:ln w="12701" cap="flat" cmpd="sng" algn="ctr">
              <a:solidFill>
                <a:srgbClr val="FFFFFF"/>
              </a:solidFill>
              <a:prstDash val="solid"/>
              <a:round/>
              <a:headEnd type="none" w="med" len="med"/>
              <a:tailEnd type="none" w="med" len="med"/>
            </a:ln>
          </a:left>
          <a:right>
            <a:ln w="12701" cap="flat" cmpd="sng" algn="ctr">
              <a:solidFill>
                <a:srgbClr val="FFFFFF"/>
              </a:solidFill>
              <a:prstDash val="solid"/>
              <a:round/>
              <a:headEnd type="none" w="med" len="med"/>
              <a:tailEnd type="none" w="med" len="med"/>
            </a:ln>
          </a:right>
          <a:top>
            <a:ln w="12701" cap="flat" cmpd="sng" algn="ctr">
              <a:solidFill>
                <a:srgbClr val="FFFFFF"/>
              </a:solidFill>
              <a:prstDash val="solid"/>
              <a:round/>
              <a:headEnd type="none" w="med" len="med"/>
              <a:tailEnd type="none" w="med" len="med"/>
            </a:ln>
          </a:top>
          <a:bottom>
            <a:ln w="12701" cap="flat" cmpd="sng" algn="ctr">
              <a:solidFill>
                <a:srgbClr val="FFFFFF"/>
              </a:solidFill>
              <a:prstDash val="solid"/>
              <a:round/>
              <a:headEnd type="none" w="med" len="med"/>
              <a:tailEnd type="none" w="med" len="med"/>
            </a:ln>
          </a:bottom>
        </a:tcBdr>
        <a:fill>
          <a:solidFill>
            <a:srgbClr val="F1E9E8"/>
          </a:solidFill>
        </a:fill>
      </a:tcStyle>
    </a:wholeTbl>
    <a:band1H>
      <a:tcStyle>
        <a:tcBdr/>
        <a:fill>
          <a:solidFill>
            <a:srgbClr val="E1D0CD"/>
          </a:solidFill>
        </a:fill>
      </a:tcStyle>
    </a:band1H>
    <a:band2H>
      <a:tcStyle>
        <a:tcBdr/>
      </a:tcStyle>
    </a:band2H>
    <a:band1V>
      <a:tcStyle>
        <a:tcBdr/>
        <a:fill>
          <a:solidFill>
            <a:srgbClr val="E1D0CD"/>
          </a:solidFill>
        </a:fill>
      </a:tcStyle>
    </a:band1V>
    <a:band2V>
      <a:tcStyle>
        <a:tcBdr/>
      </a:tcStyle>
    </a:band2V>
    <a:lastCol>
      <a:tcTxStyle b="on">
        <a:font>
          <a:latin typeface="+mn-lt"/>
          <a:ea typeface="+mn-ea"/>
          <a:cs typeface="+mn-cs"/>
        </a:font>
        <a:srgbClr val="FFFFFF"/>
      </a:tcTxStyle>
      <a:tcStyle>
        <a:tcBdr/>
        <a:fill>
          <a:solidFill>
            <a:srgbClr val="A85229"/>
          </a:solidFill>
        </a:fill>
      </a:tcStyle>
    </a:lastCol>
    <a:firstCol>
      <a:tcTxStyle b="on">
        <a:font>
          <a:latin typeface="+mn-lt"/>
          <a:ea typeface="+mn-ea"/>
          <a:cs typeface="+mn-cs"/>
        </a:font>
        <a:srgbClr val="FFFFFF"/>
      </a:tcTxStyle>
      <a:tcStyle>
        <a:tcBdr/>
        <a:fill>
          <a:solidFill>
            <a:srgbClr val="A85229"/>
          </a:solidFill>
        </a:fill>
      </a:tcStyle>
    </a:firstCol>
    <a:lastRow>
      <a:tcTxStyle b="on">
        <a:font>
          <a:latin typeface="+mn-lt"/>
          <a:ea typeface="+mn-ea"/>
          <a:cs typeface="+mn-cs"/>
        </a:font>
        <a:srgbClr val="FFFFFF"/>
      </a:tcTxStyle>
      <a:tcStyle>
        <a:tcBdr>
          <a:top>
            <a:ln w="38103" cap="flat" cmpd="sng" algn="ctr">
              <a:solidFill>
                <a:srgbClr val="FFFFFF"/>
              </a:solidFill>
              <a:prstDash val="solid"/>
              <a:round/>
              <a:headEnd type="none" w="med" len="med"/>
              <a:tailEnd type="none" w="med" len="med"/>
            </a:ln>
          </a:top>
        </a:tcBdr>
        <a:fill>
          <a:solidFill>
            <a:srgbClr val="A85229"/>
          </a:solidFill>
        </a:fill>
      </a:tcStyle>
    </a:lastRow>
    <a:firstRow>
      <a:tcTxStyle b="on">
        <a:font>
          <a:latin typeface="+mn-lt"/>
          <a:ea typeface="+mn-ea"/>
          <a:cs typeface="+mn-cs"/>
        </a:font>
        <a:srgbClr val="FFFFFF"/>
      </a:tcTxStyle>
      <a:tcStyle>
        <a:tcBdr>
          <a:bottom>
            <a:ln w="38103" cap="flat" cmpd="sng" algn="ctr">
              <a:solidFill>
                <a:srgbClr val="FFFFFF"/>
              </a:solidFill>
              <a:prstDash val="solid"/>
              <a:round/>
              <a:headEnd type="none" w="med" len="med"/>
              <a:tailEnd type="none" w="med" len="med"/>
            </a:ln>
          </a:bottom>
        </a:tcBdr>
        <a:fill>
          <a:solidFill>
            <a:srgbClr val="A85229"/>
          </a:solidFill>
        </a:fill>
      </a:tcStyle>
    </a:firstRow>
  </a:tblStyle>
  <a:tblStyle styleId="{21E4AEA4-8DFA-4A89-87EB-49C32662AFE0}" styleName="">
    <a:wholeTbl>
      <a:tcTxStyle>
        <a:font>
          <a:latin typeface="+mn-lt"/>
          <a:ea typeface="+mn-ea"/>
          <a:cs typeface="+mn-cs"/>
        </a:font>
        <a:srgbClr val="514A40"/>
      </a:tcTxStyle>
      <a:tcStyle>
        <a:tcBdr>
          <a:left>
            <a:ln w="12701" cap="flat" cmpd="sng" algn="ctr">
              <a:solidFill>
                <a:srgbClr val="FFFFFF"/>
              </a:solidFill>
              <a:prstDash val="solid"/>
              <a:round/>
              <a:headEnd type="none" w="med" len="med"/>
              <a:tailEnd type="none" w="med" len="med"/>
            </a:ln>
          </a:left>
          <a:right>
            <a:ln w="12701" cap="flat" cmpd="sng" algn="ctr">
              <a:solidFill>
                <a:srgbClr val="FFFFFF"/>
              </a:solidFill>
              <a:prstDash val="solid"/>
              <a:round/>
              <a:headEnd type="none" w="med" len="med"/>
              <a:tailEnd type="none" w="med" len="med"/>
            </a:ln>
          </a:right>
          <a:top>
            <a:ln w="12701" cap="flat" cmpd="sng" algn="ctr">
              <a:solidFill>
                <a:srgbClr val="FFFFFF"/>
              </a:solidFill>
              <a:prstDash val="solid"/>
              <a:round/>
              <a:headEnd type="none" w="med" len="med"/>
              <a:tailEnd type="none" w="med" len="med"/>
            </a:ln>
          </a:top>
          <a:bottom>
            <a:ln w="12701" cap="flat" cmpd="sng" algn="ctr">
              <a:solidFill>
                <a:srgbClr val="FFFFFF"/>
              </a:solidFill>
              <a:prstDash val="solid"/>
              <a:round/>
              <a:headEnd type="none" w="med" len="med"/>
              <a:tailEnd type="none" w="med" len="med"/>
            </a:ln>
          </a:bottom>
        </a:tcBdr>
        <a:fill>
          <a:solidFill>
            <a:srgbClr val="EFEEEB"/>
          </a:solidFill>
        </a:fill>
      </a:tcStyle>
    </a:wholeTbl>
    <a:band1H>
      <a:tcStyle>
        <a:tcBdr/>
        <a:fill>
          <a:solidFill>
            <a:srgbClr val="DDDCD5"/>
          </a:solidFill>
        </a:fill>
      </a:tcStyle>
    </a:band1H>
    <a:band2H>
      <a:tcStyle>
        <a:tcBdr/>
      </a:tcStyle>
    </a:band2H>
    <a:band1V>
      <a:tcStyle>
        <a:tcBdr/>
        <a:fill>
          <a:solidFill>
            <a:srgbClr val="DDDCD5"/>
          </a:solidFill>
        </a:fill>
      </a:tcStyle>
    </a:band1V>
    <a:band2V>
      <a:tcStyle>
        <a:tcBdr/>
      </a:tcStyle>
    </a:band2V>
    <a:lastCol>
      <a:tcTxStyle b="on">
        <a:font>
          <a:latin typeface="+mn-lt"/>
          <a:ea typeface="+mn-ea"/>
          <a:cs typeface="+mn-cs"/>
        </a:font>
        <a:srgbClr val="FFFFFF"/>
      </a:tcTxStyle>
      <a:tcStyle>
        <a:tcBdr/>
        <a:fill>
          <a:solidFill>
            <a:srgbClr val="98916E"/>
          </a:solidFill>
        </a:fill>
      </a:tcStyle>
    </a:lastCol>
    <a:firstCol>
      <a:tcTxStyle b="on">
        <a:font>
          <a:latin typeface="+mn-lt"/>
          <a:ea typeface="+mn-ea"/>
          <a:cs typeface="+mn-cs"/>
        </a:font>
        <a:srgbClr val="FFFFFF"/>
      </a:tcTxStyle>
      <a:tcStyle>
        <a:tcBdr/>
        <a:fill>
          <a:solidFill>
            <a:srgbClr val="98916E"/>
          </a:solidFill>
        </a:fill>
      </a:tcStyle>
    </a:firstCol>
    <a:lastRow>
      <a:tcTxStyle b="on">
        <a:font>
          <a:latin typeface="+mn-lt"/>
          <a:ea typeface="+mn-ea"/>
          <a:cs typeface="+mn-cs"/>
        </a:font>
        <a:srgbClr val="FFFFFF"/>
      </a:tcTxStyle>
      <a:tcStyle>
        <a:tcBdr>
          <a:top>
            <a:ln w="38103" cap="flat" cmpd="sng" algn="ctr">
              <a:solidFill>
                <a:srgbClr val="FFFFFF"/>
              </a:solidFill>
              <a:prstDash val="solid"/>
              <a:round/>
              <a:headEnd type="none" w="med" len="med"/>
              <a:tailEnd type="none" w="med" len="med"/>
            </a:ln>
          </a:top>
        </a:tcBdr>
        <a:fill>
          <a:solidFill>
            <a:srgbClr val="98916E"/>
          </a:solidFill>
        </a:fill>
      </a:tcStyle>
    </a:lastRow>
    <a:firstRow>
      <a:tcTxStyle b="on">
        <a:font>
          <a:latin typeface="+mn-lt"/>
          <a:ea typeface="+mn-ea"/>
          <a:cs typeface="+mn-cs"/>
        </a:font>
        <a:srgbClr val="FFFFFF"/>
      </a:tcTxStyle>
      <a:tcStyle>
        <a:tcBdr>
          <a:bottom>
            <a:ln w="38103" cap="flat" cmpd="sng" algn="ctr">
              <a:solidFill>
                <a:srgbClr val="FFFFFF"/>
              </a:solidFill>
              <a:prstDash val="solid"/>
              <a:round/>
              <a:headEnd type="none" w="med" len="med"/>
              <a:tailEnd type="none" w="med" len="med"/>
            </a:ln>
          </a:bottom>
        </a:tcBdr>
        <a:fill>
          <a:solidFill>
            <a:srgbClr val="98916E"/>
          </a:solidFill>
        </a:fill>
      </a:tcStyle>
    </a:firstRow>
  </a:tblStyle>
  <a:tblStyle styleId="{9DCAF9ED-07DC-4A11-8D7F-57B35C25682E}" styleName="">
    <a:wholeTbl>
      <a:tcTxStyle>
        <a:font>
          <a:latin typeface="+mn-lt"/>
          <a:ea typeface="+mn-ea"/>
          <a:cs typeface="+mn-cs"/>
        </a:font>
        <a:srgbClr val="514A40"/>
      </a:tcTxStyle>
      <a:tcStyle>
        <a:tcBdr>
          <a:left>
            <a:ln w="12701" cap="flat" cmpd="sng" algn="ctr">
              <a:solidFill>
                <a:srgbClr val="98916E"/>
              </a:solidFill>
              <a:prstDash val="solid"/>
              <a:round/>
              <a:headEnd type="none" w="med" len="med"/>
              <a:tailEnd type="none" w="med" len="med"/>
            </a:ln>
          </a:left>
          <a:right>
            <a:ln w="12701" cap="flat" cmpd="sng" algn="ctr">
              <a:solidFill>
                <a:srgbClr val="98916E"/>
              </a:solidFill>
              <a:prstDash val="solid"/>
              <a:round/>
              <a:headEnd type="none" w="med" len="med"/>
              <a:tailEnd type="none" w="med" len="med"/>
            </a:ln>
          </a:right>
          <a:top>
            <a:ln w="12701" cap="flat" cmpd="sng" algn="ctr">
              <a:solidFill>
                <a:srgbClr val="98916E"/>
              </a:solidFill>
              <a:prstDash val="solid"/>
              <a:round/>
              <a:headEnd type="none" w="med" len="med"/>
              <a:tailEnd type="none" w="med" len="med"/>
            </a:ln>
          </a:top>
          <a:bottom>
            <a:ln w="12701" cap="flat" cmpd="sng" algn="ctr">
              <a:solidFill>
                <a:srgbClr val="98916E"/>
              </a:solidFill>
              <a:prstDash val="solid"/>
              <a:round/>
              <a:headEnd type="none" w="med" len="med"/>
              <a:tailEnd type="none" w="med" len="med"/>
            </a:ln>
          </a:bottom>
        </a:tcBdr>
        <a:fill>
          <a:solidFill>
            <a:srgbClr val="FFFFFF"/>
          </a:solidFill>
        </a:fill>
      </a:tcStyle>
    </a:wholeTbl>
    <a:band1H>
      <a:tcStyle>
        <a:tcBdr/>
        <a:fill>
          <a:solidFill>
            <a:srgbClr val="EFEEEB"/>
          </a:solidFill>
        </a:fill>
      </a:tcStyle>
    </a:band1H>
    <a:band1V>
      <a:tcStyle>
        <a:tcBdr/>
        <a:fill>
          <a:solidFill>
            <a:srgbClr val="EFEEEB"/>
          </a:solidFill>
        </a:fill>
      </a:tcStyle>
    </a:band1V>
    <a:lastCol>
      <a:tcTxStyle b="on">
        <a:font>
          <a:latin typeface=""/>
          <a:ea typeface=""/>
          <a:cs typeface=""/>
        </a:font>
      </a:tcTxStyle>
      <a:tcStyle>
        <a:tcBdr/>
      </a:tcStyle>
    </a:lastCol>
    <a:firstCol>
      <a:tcTxStyle b="on">
        <a:font>
          <a:latin typeface=""/>
          <a:ea typeface=""/>
          <a:cs typeface=""/>
        </a:font>
      </a:tcTxStyle>
      <a:tcStyle>
        <a:tcBdr/>
      </a:tcStyle>
    </a:firstCol>
    <a:lastRow>
      <a:tcTxStyle b="on">
        <a:font>
          <a:latin typeface=""/>
          <a:ea typeface=""/>
          <a:cs typeface=""/>
        </a:font>
      </a:tcTxStyle>
      <a:tcStyle>
        <a:tcBdr>
          <a:top>
            <a:ln w="50804" cap="flat" cmpd="dbl" algn="ctr">
              <a:solidFill>
                <a:srgbClr val="98916E"/>
              </a:solidFill>
              <a:prstDash val="solid"/>
              <a:round/>
              <a:headEnd type="none" w="med" len="med"/>
              <a:tailEnd type="none" w="med" len="med"/>
            </a:ln>
          </a:top>
        </a:tcBdr>
        <a:fill>
          <a:solidFill>
            <a:srgbClr val="FFFFFF"/>
          </a:solidFill>
        </a:fill>
      </a:tcStyle>
    </a:lastRow>
    <a:firstRow>
      <a:tcTxStyle b="on">
        <a:font>
          <a:latin typeface="+mn-lt"/>
          <a:ea typeface="+mn-ea"/>
          <a:cs typeface="+mn-cs"/>
        </a:font>
        <a:srgbClr val="FFFFFF"/>
      </a:tcTxStyle>
      <a:tcStyle>
        <a:tcBdr/>
        <a:fill>
          <a:solidFill>
            <a:srgbClr val="98916E"/>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931" autoAdjust="0"/>
    <p:restoredTop sz="94660"/>
  </p:normalViewPr>
  <p:slideViewPr>
    <p:cSldViewPr snapToGrid="0">
      <p:cViewPr varScale="1">
        <p:scale>
          <a:sx n="73" d="100"/>
          <a:sy n="73" d="100"/>
        </p:scale>
        <p:origin x="420" y="7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Header Placeholder 1"/>
          <p:cNvSpPr txBox="1">
            <a:spLocks noGrp="1"/>
          </p:cNvSpPr>
          <p:nvPr>
            <p:ph type="hdr" sz="quarter"/>
          </p:nvPr>
        </p:nvSpPr>
        <p:spPr>
          <a:xfrm>
            <a:off x="0" y="0"/>
            <a:ext cx="2971800" cy="458791"/>
          </a:xfrm>
          <a:prstGeom prst="rect">
            <a:avLst/>
          </a:prstGeom>
          <a:noFill/>
          <a:ln>
            <a:noFill/>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200" b="0" i="0" u="none" strike="noStrike" kern="1200" cap="none" spc="0" baseline="0" dirty="0">
              <a:solidFill>
                <a:srgbClr val="514A40"/>
              </a:solidFill>
              <a:uFillTx/>
              <a:latin typeface="Cambria"/>
              <a:ea typeface=""/>
              <a:cs typeface=""/>
            </a:endParaRPr>
          </a:p>
        </p:txBody>
      </p:sp>
      <p:sp>
        <p:nvSpPr>
          <p:cNvPr id="3" name="Date Placeholder 2"/>
          <p:cNvSpPr txBox="1">
            <a:spLocks noGrp="1"/>
          </p:cNvSpPr>
          <p:nvPr>
            <p:ph type="dt" sz="quarter" idx="1"/>
          </p:nvPr>
        </p:nvSpPr>
        <p:spPr>
          <a:xfrm>
            <a:off x="3884608" y="0"/>
            <a:ext cx="2971800" cy="458791"/>
          </a:xfrm>
          <a:prstGeom prst="rect">
            <a:avLst/>
          </a:prstGeom>
          <a:noFill/>
          <a:ln>
            <a:noFill/>
          </a:ln>
        </p:spPr>
        <p:txBody>
          <a:bodyPr vert="horz" wrap="square" lIns="91440" tIns="45720" rIns="91440" bIns="45720" anchor="t"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2146E876-F74B-44C4-BF90-A3DC146EC730}" type="datetime1">
              <a:rPr lang="en-US" sz="1200" b="0" i="0" u="none" strike="noStrike" kern="1200" cap="none" spc="0" baseline="0">
                <a:solidFill>
                  <a:srgbClr val="514A40"/>
                </a:solidFill>
                <a:uFillTx/>
                <a:latin typeface="Cambria"/>
                <a:ea typeface=""/>
                <a:cs typeface=""/>
              </a:rPr>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t>7/22/2020</a:t>
            </a:fld>
            <a:endParaRPr lang="en-US" sz="1200" b="0" i="0" u="none" strike="noStrike" kern="1200" cap="none" spc="0" baseline="0" dirty="0">
              <a:solidFill>
                <a:srgbClr val="514A40"/>
              </a:solidFill>
              <a:uFillTx/>
              <a:latin typeface="Cambria"/>
              <a:ea typeface=""/>
              <a:cs typeface=""/>
            </a:endParaRPr>
          </a:p>
        </p:txBody>
      </p:sp>
      <p:sp>
        <p:nvSpPr>
          <p:cNvPr id="4" name="Footer Placeholder 3"/>
          <p:cNvSpPr txBox="1">
            <a:spLocks noGrp="1"/>
          </p:cNvSpPr>
          <p:nvPr>
            <p:ph type="ftr" sz="quarter" idx="2"/>
          </p:nvPr>
        </p:nvSpPr>
        <p:spPr>
          <a:xfrm>
            <a:off x="0" y="8685208"/>
            <a:ext cx="2971800" cy="458791"/>
          </a:xfrm>
          <a:prstGeom prst="rect">
            <a:avLst/>
          </a:prstGeom>
          <a:noFill/>
          <a:ln>
            <a:noFill/>
          </a:ln>
        </p:spPr>
        <p:txBody>
          <a:bodyPr vert="horz" wrap="square" lIns="91440" tIns="45720" rIns="91440" bIns="45720" anchor="b"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200" b="0" i="0" u="none" strike="noStrike" kern="1200" cap="none" spc="0" baseline="0" dirty="0">
                <a:solidFill>
                  <a:srgbClr val="514A40"/>
                </a:solidFill>
                <a:uFillTx/>
                <a:latin typeface="Cambria"/>
                <a:ea typeface=""/>
                <a:cs typeface=""/>
              </a:rPr>
              <a:t>Année universitaire 2016-2017</a:t>
            </a:r>
          </a:p>
        </p:txBody>
      </p:sp>
      <p:sp>
        <p:nvSpPr>
          <p:cNvPr id="5" name="Slide Number Placeholder 4"/>
          <p:cNvSpPr txBox="1">
            <a:spLocks noGrp="1"/>
          </p:cNvSpPr>
          <p:nvPr>
            <p:ph type="sldNum" sz="quarter" idx="3"/>
          </p:nvPr>
        </p:nvSpPr>
        <p:spPr>
          <a:xfrm>
            <a:off x="3884608" y="8685208"/>
            <a:ext cx="2971800" cy="458791"/>
          </a:xfrm>
          <a:prstGeom prst="rect">
            <a:avLst/>
          </a:prstGeom>
          <a:noFill/>
          <a:ln>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7D8D9B5A-7BCE-449E-AAF7-D1CC72629B52}" type="slidenum">
              <a:rPr/>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t>‹#›</a:t>
            </a:fld>
            <a:endParaRPr lang="en-US" sz="1200" b="0" i="0" u="none" strike="noStrike" kern="1200" cap="none" spc="0" baseline="0" dirty="0">
              <a:solidFill>
                <a:srgbClr val="514A40"/>
              </a:solidFill>
              <a:uFillTx/>
              <a:latin typeface="Cambria"/>
              <a:ea typeface=""/>
              <a:cs typeface=""/>
            </a:endParaRPr>
          </a:p>
        </p:txBody>
      </p:sp>
    </p:spTree>
    <p:extLst>
      <p:ext uri="{BB962C8B-B14F-4D97-AF65-F5344CB8AC3E}">
        <p14:creationId xmlns:p14="http://schemas.microsoft.com/office/powerpoint/2010/main" val="306561121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Header Placeholder 1"/>
          <p:cNvSpPr txBox="1">
            <a:spLocks noGrp="1"/>
          </p:cNvSpPr>
          <p:nvPr>
            <p:ph type="hdr" sz="quarter"/>
          </p:nvPr>
        </p:nvSpPr>
        <p:spPr>
          <a:xfrm>
            <a:off x="0" y="0"/>
            <a:ext cx="2971800" cy="458791"/>
          </a:xfrm>
          <a:prstGeom prst="rect">
            <a:avLst/>
          </a:prstGeom>
          <a:noFill/>
          <a:ln>
            <a:noFill/>
          </a:ln>
        </p:spPr>
        <p:txBody>
          <a:bodyPr vert="horz" wrap="square" lIns="91440" tIns="45720" rIns="91440" bIns="45720" anchor="t" anchorCtr="0" compatLnSpc="1">
            <a:noAutofit/>
          </a:bodyPr>
          <a:lstStyle>
            <a:lvl1pPr marL="0" marR="0" lvl="0" indent="0" algn="l" defTabSz="914400" rtl="0" fontAlgn="auto" hangingPunct="1">
              <a:lnSpc>
                <a:spcPct val="100000"/>
              </a:lnSpc>
              <a:spcBef>
                <a:spcPts val="0"/>
              </a:spcBef>
              <a:spcAft>
                <a:spcPts val="0"/>
              </a:spcAft>
              <a:buNone/>
              <a:tabLst/>
              <a:defRPr lang="en-US" sz="1200" b="0" i="0" u="none" strike="noStrike" kern="1200" cap="none" spc="0" baseline="0">
                <a:solidFill>
                  <a:srgbClr val="514A40"/>
                </a:solidFill>
                <a:uFillTx/>
                <a:latin typeface="Cambria"/>
                <a:ea typeface=""/>
                <a:cs typeface=""/>
              </a:defRPr>
            </a:lvl1pPr>
          </a:lstStyle>
          <a:p>
            <a:pPr lvl="0"/>
            <a:endParaRPr lang="en-US" dirty="0"/>
          </a:p>
        </p:txBody>
      </p:sp>
      <p:sp>
        <p:nvSpPr>
          <p:cNvPr id="3" name="Date Placeholder 2"/>
          <p:cNvSpPr txBox="1">
            <a:spLocks noGrp="1"/>
          </p:cNvSpPr>
          <p:nvPr>
            <p:ph type="dt" idx="1"/>
          </p:nvPr>
        </p:nvSpPr>
        <p:spPr>
          <a:xfrm>
            <a:off x="3884608" y="0"/>
            <a:ext cx="2971800" cy="458791"/>
          </a:xfrm>
          <a:prstGeom prst="rect">
            <a:avLst/>
          </a:prstGeom>
          <a:noFill/>
          <a:ln>
            <a:noFill/>
          </a:ln>
        </p:spPr>
        <p:txBody>
          <a:bodyPr vert="horz" wrap="square" lIns="91440" tIns="45720" rIns="91440" bIns="45720" anchor="t" anchorCtr="0" compatLnSpc="1">
            <a:noAutofit/>
          </a:bodyPr>
          <a:lstStyle>
            <a:lvl1pPr marL="0" marR="0" lvl="0" indent="0" algn="r" defTabSz="914400" rtl="0" fontAlgn="auto" hangingPunct="1">
              <a:lnSpc>
                <a:spcPct val="100000"/>
              </a:lnSpc>
              <a:spcBef>
                <a:spcPts val="0"/>
              </a:spcBef>
              <a:spcAft>
                <a:spcPts val="0"/>
              </a:spcAft>
              <a:buNone/>
              <a:tabLst/>
              <a:defRPr lang="en-US" sz="1200" b="0" i="0" u="none" strike="noStrike" kern="1200" cap="none" spc="0" baseline="0">
                <a:solidFill>
                  <a:srgbClr val="514A40"/>
                </a:solidFill>
                <a:uFillTx/>
                <a:latin typeface="Cambria"/>
                <a:ea typeface=""/>
                <a:cs typeface=""/>
              </a:defRPr>
            </a:lvl1pPr>
          </a:lstStyle>
          <a:p>
            <a:pPr lvl="0"/>
            <a:fld id="{95B0BC8D-F0DB-4C0D-90AB-6FB124DE2DC3}" type="datetime1">
              <a:rPr lang="en-US"/>
              <a:pPr lvl="0"/>
              <a:t>7/22/2020</a:t>
            </a:fld>
            <a:endParaRPr lang="en-US" dirty="0"/>
          </a:p>
        </p:txBody>
      </p:sp>
      <p:sp>
        <p:nvSpPr>
          <p:cNvPr id="4" name="Slide Image Placeholder 3"/>
          <p:cNvSpPr>
            <a:spLocks noGrp="1" noRot="1" noChangeAspect="1"/>
          </p:cNvSpPr>
          <p:nvPr>
            <p:ph type="sldImg" idx="2"/>
          </p:nvPr>
        </p:nvSpPr>
        <p:spPr>
          <a:xfrm>
            <a:off x="685800" y="1143000"/>
            <a:ext cx="5486400" cy="3086099"/>
          </a:xfrm>
          <a:prstGeom prst="rect">
            <a:avLst/>
          </a:prstGeom>
          <a:noFill/>
          <a:ln w="12701">
            <a:solidFill>
              <a:srgbClr val="000000"/>
            </a:solidFill>
            <a:prstDash val="solid"/>
          </a:ln>
        </p:spPr>
      </p:sp>
      <p:sp>
        <p:nvSpPr>
          <p:cNvPr id="5" name="Notes Placeholder 4"/>
          <p:cNvSpPr txBox="1">
            <a:spLocks noGrp="1"/>
          </p:cNvSpPr>
          <p:nvPr>
            <p:ph type="body" sz="quarter" idx="3"/>
          </p:nvPr>
        </p:nvSpPr>
        <p:spPr>
          <a:xfrm>
            <a:off x="685800" y="4400549"/>
            <a:ext cx="5486400" cy="3086099"/>
          </a:xfrm>
          <a:prstGeom prst="rect">
            <a:avLst/>
          </a:prstGeom>
          <a:noFill/>
          <a:ln>
            <a:noFill/>
          </a:ln>
        </p:spPr>
        <p:txBody>
          <a:bodyPr vert="horz" wrap="square" lIns="91440" tIns="45720" rIns="91440" bIns="45720" anchor="t" anchorCtr="0" compatLnSpc="1">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txBox="1">
            <a:spLocks noGrp="1"/>
          </p:cNvSpPr>
          <p:nvPr>
            <p:ph type="ftr" sz="quarter" idx="4"/>
          </p:nvPr>
        </p:nvSpPr>
        <p:spPr>
          <a:xfrm>
            <a:off x="0" y="8685208"/>
            <a:ext cx="2971800" cy="458791"/>
          </a:xfrm>
          <a:prstGeom prst="rect">
            <a:avLst/>
          </a:prstGeom>
          <a:noFill/>
          <a:ln>
            <a:noFill/>
          </a:ln>
        </p:spPr>
        <p:txBody>
          <a:bodyPr vert="horz" wrap="square" lIns="91440" tIns="45720" rIns="91440" bIns="45720" anchor="b" anchorCtr="0" compatLnSpc="1">
            <a:noAutofit/>
          </a:bodyPr>
          <a:lstStyle>
            <a:lvl1pPr marL="0" marR="0" lvl="0" indent="0" algn="l" defTabSz="914400" rtl="0" fontAlgn="auto" hangingPunct="1">
              <a:lnSpc>
                <a:spcPct val="100000"/>
              </a:lnSpc>
              <a:spcBef>
                <a:spcPts val="0"/>
              </a:spcBef>
              <a:spcAft>
                <a:spcPts val="0"/>
              </a:spcAft>
              <a:buNone/>
              <a:tabLst/>
              <a:defRPr lang="en-US" sz="1200" b="0" i="0" u="none" strike="noStrike" kern="1200" cap="none" spc="0" baseline="0">
                <a:solidFill>
                  <a:srgbClr val="514A40"/>
                </a:solidFill>
                <a:uFillTx/>
                <a:latin typeface="Cambria"/>
                <a:ea typeface=""/>
                <a:cs typeface=""/>
              </a:defRPr>
            </a:lvl1pPr>
          </a:lstStyle>
          <a:p>
            <a:pPr lvl="0"/>
            <a:r>
              <a:rPr lang="en-US" dirty="0"/>
              <a:t>Année universitaire 2016-2017</a:t>
            </a:r>
          </a:p>
        </p:txBody>
      </p:sp>
      <p:sp>
        <p:nvSpPr>
          <p:cNvPr id="7" name="Slide Number Placeholder 6"/>
          <p:cNvSpPr txBox="1">
            <a:spLocks noGrp="1"/>
          </p:cNvSpPr>
          <p:nvPr>
            <p:ph type="sldNum" sz="quarter" idx="5"/>
          </p:nvPr>
        </p:nvSpPr>
        <p:spPr>
          <a:xfrm>
            <a:off x="3884608" y="8685208"/>
            <a:ext cx="2971800" cy="458791"/>
          </a:xfrm>
          <a:prstGeom prst="rect">
            <a:avLst/>
          </a:prstGeom>
          <a:noFill/>
          <a:ln>
            <a:noFill/>
          </a:ln>
        </p:spPr>
        <p:txBody>
          <a:bodyPr vert="horz" wrap="square" lIns="91440" tIns="45720" rIns="91440" bIns="45720" anchor="b" anchorCtr="0" compatLnSpc="1">
            <a:noAutofit/>
          </a:bodyPr>
          <a:lstStyle>
            <a:lvl1pPr marL="0" marR="0" lvl="0" indent="0" algn="r" defTabSz="914400" rtl="0" fontAlgn="auto" hangingPunct="1">
              <a:lnSpc>
                <a:spcPct val="100000"/>
              </a:lnSpc>
              <a:spcBef>
                <a:spcPts val="0"/>
              </a:spcBef>
              <a:spcAft>
                <a:spcPts val="0"/>
              </a:spcAft>
              <a:buNone/>
              <a:tabLst/>
              <a:defRPr lang="en-US" sz="1200" b="0" i="0" u="none" strike="noStrike" kern="1200" cap="none" spc="0" baseline="0">
                <a:solidFill>
                  <a:srgbClr val="514A40"/>
                </a:solidFill>
                <a:uFillTx/>
                <a:latin typeface="Cambria"/>
                <a:ea typeface=""/>
                <a:cs typeface=""/>
              </a:defRPr>
            </a:lvl1pPr>
          </a:lstStyle>
          <a:p>
            <a:pPr lvl="0"/>
            <a:fld id="{10D097A1-6A4E-43EA-AF2F-214D5397362F}" type="slidenum">
              <a:rPr/>
              <a:pPr lvl="0"/>
              <a:t>‹#›</a:t>
            </a:fld>
            <a:endParaRPr lang="en-US" dirty="0"/>
          </a:p>
        </p:txBody>
      </p:sp>
    </p:spTree>
    <p:extLst>
      <p:ext uri="{BB962C8B-B14F-4D97-AF65-F5344CB8AC3E}">
        <p14:creationId xmlns:p14="http://schemas.microsoft.com/office/powerpoint/2010/main" val="540623763"/>
      </p:ext>
    </p:extLst>
  </p:cSld>
  <p:clrMap bg1="lt1" tx1="dk1" bg2="lt2" tx2="dk2" accent1="accent1" accent2="accent2" accent3="accent3" accent4="accent4" accent5="accent5" accent6="accent6" hlink="hlink" folHlink="folHlink"/>
  <p:notesStyle>
    <a:lvl1pPr marL="0" marR="0" lvl="0" indent="0" algn="l" defTabSz="914400" rtl="0" fontAlgn="auto" hangingPunct="1">
      <a:lnSpc>
        <a:spcPct val="100000"/>
      </a:lnSpc>
      <a:spcBef>
        <a:spcPts val="0"/>
      </a:spcBef>
      <a:spcAft>
        <a:spcPts val="0"/>
      </a:spcAft>
      <a:buNone/>
      <a:tabLst/>
      <a:defRPr lang="en-US" sz="1200" b="0" i="0" u="none" strike="noStrike" kern="1200" cap="none" spc="0" baseline="0">
        <a:solidFill>
          <a:srgbClr val="514A40"/>
        </a:solidFill>
        <a:uFillTx/>
        <a:latin typeface="Cambria"/>
        <a:ea typeface=""/>
        <a:cs typeface=""/>
      </a:defRPr>
    </a:lvl1pPr>
    <a:lvl2pPr marL="457200" marR="0" lvl="1" indent="0" algn="l" defTabSz="914400" rtl="0" fontAlgn="auto" hangingPunct="1">
      <a:lnSpc>
        <a:spcPct val="100000"/>
      </a:lnSpc>
      <a:spcBef>
        <a:spcPts val="0"/>
      </a:spcBef>
      <a:spcAft>
        <a:spcPts val="0"/>
      </a:spcAft>
      <a:buNone/>
      <a:tabLst/>
      <a:defRPr lang="en-US" sz="1200" b="0" i="0" u="none" strike="noStrike" kern="1200" cap="none" spc="0" baseline="0">
        <a:solidFill>
          <a:srgbClr val="514A40"/>
        </a:solidFill>
        <a:uFillTx/>
        <a:latin typeface="Cambria"/>
        <a:ea typeface=""/>
        <a:cs typeface=""/>
      </a:defRPr>
    </a:lvl2pPr>
    <a:lvl3pPr marL="914400" marR="0" lvl="2" indent="0" algn="l" defTabSz="914400" rtl="0" fontAlgn="auto" hangingPunct="1">
      <a:lnSpc>
        <a:spcPct val="100000"/>
      </a:lnSpc>
      <a:spcBef>
        <a:spcPts val="0"/>
      </a:spcBef>
      <a:spcAft>
        <a:spcPts val="0"/>
      </a:spcAft>
      <a:buNone/>
      <a:tabLst/>
      <a:defRPr lang="en-US" sz="1200" b="0" i="0" u="none" strike="noStrike" kern="1200" cap="none" spc="0" baseline="0">
        <a:solidFill>
          <a:srgbClr val="514A40"/>
        </a:solidFill>
        <a:uFillTx/>
        <a:latin typeface="Cambria"/>
        <a:ea typeface=""/>
        <a:cs typeface=""/>
      </a:defRPr>
    </a:lvl3pPr>
    <a:lvl4pPr marL="1371600" marR="0" lvl="3" indent="0" algn="l" defTabSz="914400" rtl="0" fontAlgn="auto" hangingPunct="1">
      <a:lnSpc>
        <a:spcPct val="100000"/>
      </a:lnSpc>
      <a:spcBef>
        <a:spcPts val="0"/>
      </a:spcBef>
      <a:spcAft>
        <a:spcPts val="0"/>
      </a:spcAft>
      <a:buNone/>
      <a:tabLst/>
      <a:defRPr lang="en-US" sz="1200" b="0" i="0" u="none" strike="noStrike" kern="1200" cap="none" spc="0" baseline="0">
        <a:solidFill>
          <a:srgbClr val="514A40"/>
        </a:solidFill>
        <a:uFillTx/>
        <a:latin typeface="Cambria"/>
        <a:ea typeface=""/>
        <a:cs typeface=""/>
      </a:defRPr>
    </a:lvl4pPr>
    <a:lvl5pPr marL="1828800" marR="0" lvl="4" indent="0" algn="l" defTabSz="914400" rtl="0" fontAlgn="auto" hangingPunct="1">
      <a:lnSpc>
        <a:spcPct val="100000"/>
      </a:lnSpc>
      <a:spcBef>
        <a:spcPts val="0"/>
      </a:spcBef>
      <a:spcAft>
        <a:spcPts val="0"/>
      </a:spcAft>
      <a:buNone/>
      <a:tabLst/>
      <a:defRPr lang="en-US" sz="1200" b="0" i="0" u="none" strike="noStrike" kern="1200" cap="none" spc="0" baseline="0">
        <a:solidFill>
          <a:srgbClr val="514A40"/>
        </a:solidFill>
        <a:uFillTx/>
        <a:latin typeface="Cambria"/>
        <a:ea typeface=""/>
        <a:cs typeface=""/>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txBox="1">
            <a:spLocks noGrp="1"/>
          </p:cNvSpPr>
          <p:nvPr>
            <p:ph type="body" sz="quarter" idx="1"/>
          </p:nvPr>
        </p:nvSpPr>
        <p:spPr/>
        <p:txBody>
          <a:bodyPr/>
          <a:lstStyle/>
          <a:p>
            <a:endParaRPr lang="fr-FR" dirty="0"/>
          </a:p>
        </p:txBody>
      </p:sp>
      <p:sp>
        <p:nvSpPr>
          <p:cNvPr id="4" name="Slide Number Placeholder 3"/>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D0457AA0-3BA3-4A1C-8E23-52D5B6E50F1D}" type="slidenum">
              <a:rPr/>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t>1</a:t>
            </a:fld>
            <a:endParaRPr lang="en-US" sz="1200" b="0" i="0" u="none" strike="noStrike" kern="1200" cap="none" spc="0" baseline="0" dirty="0">
              <a:solidFill>
                <a:srgbClr val="514A40"/>
              </a:solidFill>
              <a:uFillTx/>
              <a:latin typeface="Cambria"/>
              <a:ea typeface=""/>
              <a:cs typeface=""/>
            </a:endParaRPr>
          </a:p>
        </p:txBody>
      </p:sp>
      <p:sp>
        <p:nvSpPr>
          <p:cNvPr id="5" name="Footer Placeholder 7"/>
          <p:cNvSpPr txBox="1"/>
          <p:nvPr/>
        </p:nvSpPr>
        <p:spPr>
          <a:xfrm>
            <a:off x="0"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200" b="0" i="0" u="none" strike="noStrike" kern="1200" cap="none" spc="0" baseline="0" dirty="0">
                <a:solidFill>
                  <a:srgbClr val="514A40"/>
                </a:solidFill>
                <a:uFillTx/>
                <a:latin typeface="Cambria"/>
                <a:ea typeface=""/>
                <a:cs typeface=""/>
              </a:rPr>
              <a:t>Année universitaire 2016-2017</a:t>
            </a:r>
          </a:p>
        </p:txBody>
      </p:sp>
    </p:spTree>
    <p:extLst>
      <p:ext uri="{BB962C8B-B14F-4D97-AF65-F5344CB8AC3E}">
        <p14:creationId xmlns:p14="http://schemas.microsoft.com/office/powerpoint/2010/main" val="1112965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txBox="1">
            <a:spLocks noGrp="1"/>
          </p:cNvSpPr>
          <p:nvPr>
            <p:ph type="body" sz="quarter" idx="1"/>
          </p:nvPr>
        </p:nvSpPr>
        <p:spPr/>
        <p:txBody>
          <a:bodyPr/>
          <a:lstStyle/>
          <a:p>
            <a:endParaRPr lang="fr-FR" dirty="0"/>
          </a:p>
        </p:txBody>
      </p:sp>
      <p:sp>
        <p:nvSpPr>
          <p:cNvPr id="4" name="Slide Number Placeholder 3"/>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5C57171A-801D-4320-A8C5-6BF2CB066114}" type="slidenum">
              <a:rPr/>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t>2</a:t>
            </a:fld>
            <a:endParaRPr lang="en-US" sz="1200" b="0" i="0" u="none" strike="noStrike" kern="1200" cap="none" spc="0" baseline="0" dirty="0">
              <a:solidFill>
                <a:srgbClr val="514A40"/>
              </a:solidFill>
              <a:uFillTx/>
              <a:latin typeface="Cambria"/>
              <a:ea typeface=""/>
              <a:cs typeface=""/>
            </a:endParaRPr>
          </a:p>
        </p:txBody>
      </p:sp>
      <p:sp>
        <p:nvSpPr>
          <p:cNvPr id="5" name="Footer Placeholder 7"/>
          <p:cNvSpPr txBox="1"/>
          <p:nvPr/>
        </p:nvSpPr>
        <p:spPr>
          <a:xfrm>
            <a:off x="0"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200" b="0" i="0" u="none" strike="noStrike" kern="1200" cap="none" spc="0" baseline="0" dirty="0">
                <a:solidFill>
                  <a:srgbClr val="514A40"/>
                </a:solidFill>
                <a:uFillTx/>
                <a:latin typeface="Cambria"/>
                <a:ea typeface=""/>
                <a:cs typeface=""/>
              </a:rPr>
              <a:t>Année universitaire 2016-2017</a:t>
            </a:r>
          </a:p>
        </p:txBody>
      </p:sp>
    </p:spTree>
    <p:extLst>
      <p:ext uri="{BB962C8B-B14F-4D97-AF65-F5344CB8AC3E}">
        <p14:creationId xmlns:p14="http://schemas.microsoft.com/office/powerpoint/2010/main" val="4783287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fr-FR" u="sng" dirty="0" smtClean="0"/>
              <a:t>Définition des besoins : </a:t>
            </a:r>
            <a:r>
              <a:rPr lang="fr-FR" u="none" dirty="0" smtClean="0"/>
              <a:t>elle</a:t>
            </a:r>
            <a:r>
              <a:rPr lang="fr-FR" u="none" baseline="0" dirty="0" smtClean="0"/>
              <a:t> consiste à définir la finalité du projet et son intégration dans une stratigie globale</a:t>
            </a:r>
          </a:p>
          <a:p>
            <a:r>
              <a:rPr lang="fr-FR" u="sng" baseline="0" dirty="0" smtClean="0"/>
              <a:t>Conception détaillé </a:t>
            </a:r>
            <a:r>
              <a:rPr lang="fr-FR" u="none" baseline="0" dirty="0" smtClean="0"/>
              <a:t>:  il s’agit de la préparation de l’architicture générale de l’application et modélisation,</a:t>
            </a:r>
          </a:p>
          <a:p>
            <a:r>
              <a:rPr lang="fr-FR" u="sng" baseline="0" dirty="0" smtClean="0"/>
              <a:t>Développement</a:t>
            </a:r>
            <a:r>
              <a:rPr lang="fr-FR" u="none" baseline="0" dirty="0" smtClean="0"/>
              <a:t> : il s’agit d’une traduction des fonctionalité définis dans la phase de conception en language de programmation</a:t>
            </a:r>
          </a:p>
          <a:p>
            <a:r>
              <a:rPr lang="fr-FR" u="sng" baseline="0" dirty="0" smtClean="0"/>
              <a:t>Intégration : </a:t>
            </a:r>
            <a:r>
              <a:rPr lang="fr-FR" u="none" baseline="0" dirty="0" smtClean="0"/>
              <a:t>elle consiste à vérifier que l’application correspond exactement au cahier des charges</a:t>
            </a:r>
          </a:p>
          <a:p>
            <a:r>
              <a:rPr lang="fr-FR" u="sng" baseline="0" dirty="0" smtClean="0"/>
              <a:t>Mise en production  : </a:t>
            </a:r>
            <a:r>
              <a:rPr lang="fr-FR" u="none" baseline="0" dirty="0" smtClean="0"/>
              <a:t>mise de l’application en production</a:t>
            </a:r>
            <a:endParaRPr lang="fr-FR" u="none" dirty="0"/>
          </a:p>
        </p:txBody>
      </p:sp>
      <p:sp>
        <p:nvSpPr>
          <p:cNvPr id="4" name="Slide Number Placeholder 3"/>
          <p:cNvSpPr>
            <a:spLocks noGrp="1"/>
          </p:cNvSpPr>
          <p:nvPr>
            <p:ph type="sldNum" sz="quarter" idx="10"/>
          </p:nvPr>
        </p:nvSpPr>
        <p:spPr/>
        <p:txBody>
          <a:bodyPr/>
          <a:lstStyle/>
          <a:p>
            <a:pPr lvl="0"/>
            <a:fld id="{10D097A1-6A4E-43EA-AF2F-214D5397362F}" type="slidenum">
              <a:rPr lang="fr-FR" smtClean="0"/>
              <a:pPr lvl="0"/>
              <a:t>4</a:t>
            </a:fld>
            <a:endParaRPr lang="fr-FR" dirty="0"/>
          </a:p>
        </p:txBody>
      </p:sp>
    </p:spTree>
    <p:extLst>
      <p:ext uri="{BB962C8B-B14F-4D97-AF65-F5344CB8AC3E}">
        <p14:creationId xmlns:p14="http://schemas.microsoft.com/office/powerpoint/2010/main" val="15671352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fr-FR" dirty="0"/>
          </a:p>
        </p:txBody>
      </p:sp>
      <p:sp>
        <p:nvSpPr>
          <p:cNvPr id="4" name="Slide Number Placeholder 3"/>
          <p:cNvSpPr>
            <a:spLocks noGrp="1"/>
          </p:cNvSpPr>
          <p:nvPr>
            <p:ph type="sldNum" sz="quarter" idx="10"/>
          </p:nvPr>
        </p:nvSpPr>
        <p:spPr/>
        <p:txBody>
          <a:bodyPr/>
          <a:lstStyle/>
          <a:p>
            <a:pPr lvl="0"/>
            <a:fld id="{10D097A1-6A4E-43EA-AF2F-214D5397362F}" type="slidenum">
              <a:rPr lang="fr-FR" smtClean="0"/>
              <a:pPr lvl="0"/>
              <a:t>13</a:t>
            </a:fld>
            <a:endParaRPr lang="fr-FR" dirty="0"/>
          </a:p>
        </p:txBody>
      </p:sp>
    </p:spTree>
    <p:extLst>
      <p:ext uri="{BB962C8B-B14F-4D97-AF65-F5344CB8AC3E}">
        <p14:creationId xmlns:p14="http://schemas.microsoft.com/office/powerpoint/2010/main" val="232572881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a:blip r:embed="rId2" cstate="print"/>
          <a:stretch>
            <a:fillRect/>
          </a:stretch>
        </a:blipFill>
        <a:effectLst/>
      </p:bgPr>
    </p:bg>
    <p:spTree>
      <p:nvGrpSpPr>
        <p:cNvPr id="1" name=""/>
        <p:cNvGrpSpPr/>
        <p:nvPr/>
      </p:nvGrpSpPr>
      <p:grpSpPr>
        <a:xfrm>
          <a:off x="0" y="0"/>
          <a:ext cx="0" cy="0"/>
          <a:chOff x="0" y="0"/>
          <a:chExt cx="0" cy="0"/>
        </a:xfrm>
      </p:grpSpPr>
      <p:sp>
        <p:nvSpPr>
          <p:cNvPr id="2" name="Title 1"/>
          <p:cNvSpPr txBox="1">
            <a:spLocks noGrp="1"/>
          </p:cNvSpPr>
          <p:nvPr>
            <p:ph type="ctrTitle"/>
          </p:nvPr>
        </p:nvSpPr>
        <p:spPr>
          <a:xfrm>
            <a:off x="1066803" y="2606039"/>
            <a:ext cx="10058400" cy="2743200"/>
          </a:xfrm>
        </p:spPr>
        <p:txBody>
          <a:bodyPr/>
          <a:lstStyle>
            <a:lvl1pPr>
              <a:lnSpc>
                <a:spcPct val="80000"/>
              </a:lnSpc>
              <a:defRPr sz="6800">
                <a:solidFill>
                  <a:srgbClr val="514A40"/>
                </a:solidFill>
              </a:defRPr>
            </a:lvl1pPr>
          </a:lstStyle>
          <a:p>
            <a:pPr lvl="0"/>
            <a:r>
              <a:rPr lang="en-US"/>
              <a:t>Click to edit Master title style</a:t>
            </a:r>
          </a:p>
        </p:txBody>
      </p:sp>
      <p:sp>
        <p:nvSpPr>
          <p:cNvPr id="3" name="Subtitle 2"/>
          <p:cNvSpPr txBox="1">
            <a:spLocks noGrp="1"/>
          </p:cNvSpPr>
          <p:nvPr>
            <p:ph type="subTitle" idx="1"/>
          </p:nvPr>
        </p:nvSpPr>
        <p:spPr>
          <a:xfrm>
            <a:off x="1066803" y="5360441"/>
            <a:ext cx="10058400" cy="365760"/>
          </a:xfrm>
        </p:spPr>
        <p:txBody>
          <a:bodyPr/>
          <a:lstStyle>
            <a:lvl1pPr marL="0" indent="0">
              <a:spcBef>
                <a:spcPts val="0"/>
              </a:spcBef>
              <a:buNone/>
              <a:defRPr b="1" cap="all">
                <a:solidFill>
                  <a:srgbClr val="A85229"/>
                </a:solidFill>
              </a:defRPr>
            </a:lvl1pPr>
          </a:lstStyle>
          <a:p>
            <a:pPr lvl="0"/>
            <a:r>
              <a:rPr lang="en-US"/>
              <a:t>Click to edit Master subtitle style</a:t>
            </a:r>
          </a:p>
        </p:txBody>
      </p:sp>
      <p:sp>
        <p:nvSpPr>
          <p:cNvPr id="4" name="Rectangle 7"/>
          <p:cNvSpPr/>
          <p:nvPr/>
        </p:nvSpPr>
        <p:spPr>
          <a:xfrm>
            <a:off x="0" y="5888736"/>
            <a:ext cx="12191996" cy="109728"/>
          </a:xfrm>
          <a:prstGeom prst="rect">
            <a:avLst/>
          </a:prstGeom>
          <a:solidFill>
            <a:srgbClr val="A85229"/>
          </a:solidFill>
          <a:ln cap="flat">
            <a:noFill/>
            <a:prstDash val="solid"/>
          </a:ln>
          <a:effectLst>
            <a:outerShdw dist="25402" dir="5400000" algn="tl">
              <a:srgbClr val="FFFFFF">
                <a:alpha val="40000"/>
              </a:srgbClr>
            </a:outerShdw>
          </a:effectLst>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mbria"/>
              <a:ea typeface=""/>
              <a:cs typeface=""/>
            </a:endParaRPr>
          </a:p>
        </p:txBody>
      </p:sp>
      <p:sp>
        <p:nvSpPr>
          <p:cNvPr id="5" name="Rectangle 8"/>
          <p:cNvSpPr/>
          <p:nvPr/>
        </p:nvSpPr>
        <p:spPr>
          <a:xfrm>
            <a:off x="0" y="5888736"/>
            <a:ext cx="12191996" cy="109728"/>
          </a:xfrm>
          <a:prstGeom prst="rect">
            <a:avLst/>
          </a:prstGeom>
          <a:solidFill>
            <a:srgbClr val="A85229"/>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mbria"/>
              <a:ea typeface=""/>
              <a:cs typeface=""/>
            </a:endParaRPr>
          </a:p>
        </p:txBody>
      </p:sp>
    </p:spTree>
    <p:extLst>
      <p:ext uri="{BB962C8B-B14F-4D97-AF65-F5344CB8AC3E}">
        <p14:creationId xmlns:p14="http://schemas.microsoft.com/office/powerpoint/2010/main" val="1484555475"/>
      </p:ext>
    </p:extLst>
  </p:cSld>
  <p:clrMapOvr>
    <a:masterClrMapping/>
  </p:clrMapOvr>
  <p:transition spd="med">
    <p:fade/>
  </p:transition>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txBox="1">
            <a:spLocks noGrp="1"/>
          </p:cNvSpPr>
          <p:nvPr>
            <p:ph type="title"/>
          </p:nvPr>
        </p:nvSpPr>
        <p:spPr/>
        <p:txBody>
          <a:bodyPr/>
          <a:lstStyle>
            <a:lvl1pPr>
              <a:defRPr/>
            </a:lvl1pPr>
          </a:lstStyle>
          <a:p>
            <a:pPr lvl="0"/>
            <a:r>
              <a:rPr lang="en-US"/>
              <a:t>Click to edit Master title style</a:t>
            </a:r>
          </a:p>
        </p:txBody>
      </p:sp>
      <p:sp>
        <p:nvSpPr>
          <p:cNvPr id="3" name="Vertical Text Placeholder 2"/>
          <p:cNvSpPr txBox="1">
            <a:spLocks noGrp="1"/>
          </p:cNvSpPr>
          <p:nvPr>
            <p:ph type="body" orient="vert" idx="1"/>
          </p:nvPr>
        </p:nvSpPr>
        <p:spPr/>
        <p:txBody>
          <a:bodyPr vert="eaVert"/>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txBox="1">
            <a:spLocks noGrp="1"/>
          </p:cNvSpPr>
          <p:nvPr>
            <p:ph type="dt" sz="half" idx="7"/>
          </p:nvPr>
        </p:nvSpPr>
        <p:spPr/>
        <p:txBody>
          <a:bodyPr/>
          <a:lstStyle>
            <a:lvl1pPr>
              <a:defRPr/>
            </a:lvl1pPr>
          </a:lstStyle>
          <a:p>
            <a:pPr lvl="0"/>
            <a:endParaRPr lang="en-US" dirty="0"/>
          </a:p>
        </p:txBody>
      </p:sp>
      <p:sp>
        <p:nvSpPr>
          <p:cNvPr id="5" name="Footer Placeholder 4"/>
          <p:cNvSpPr txBox="1">
            <a:spLocks noGrp="1"/>
          </p:cNvSpPr>
          <p:nvPr>
            <p:ph type="ftr" sz="quarter" idx="9"/>
          </p:nvPr>
        </p:nvSpPr>
        <p:spPr/>
        <p:txBody>
          <a:bodyPr/>
          <a:lstStyle>
            <a:lvl1pPr>
              <a:defRPr/>
            </a:lvl1pPr>
          </a:lstStyle>
          <a:p>
            <a:pPr lvl="0"/>
            <a:r>
              <a:rPr lang="en-US" dirty="0"/>
              <a:t>Année universitaire 2016-2017</a:t>
            </a:r>
          </a:p>
        </p:txBody>
      </p:sp>
      <p:sp>
        <p:nvSpPr>
          <p:cNvPr id="6" name="Slide Number Placeholder 5"/>
          <p:cNvSpPr txBox="1">
            <a:spLocks noGrp="1"/>
          </p:cNvSpPr>
          <p:nvPr>
            <p:ph type="sldNum" sz="quarter" idx="8"/>
          </p:nvPr>
        </p:nvSpPr>
        <p:spPr/>
        <p:txBody>
          <a:bodyPr/>
          <a:lstStyle>
            <a:lvl1pPr>
              <a:defRPr/>
            </a:lvl1pPr>
          </a:lstStyle>
          <a:p>
            <a:pPr lvl="0"/>
            <a:fld id="{62BDA4FF-F641-40EE-BD0D-D8013E95CC01}" type="slidenum">
              <a:rPr/>
              <a:pPr lvl="0"/>
              <a:t>‹#›</a:t>
            </a:fld>
            <a:endParaRPr lang="en-US" dirty="0"/>
          </a:p>
        </p:txBody>
      </p:sp>
    </p:spTree>
    <p:extLst>
      <p:ext uri="{BB962C8B-B14F-4D97-AF65-F5344CB8AC3E}">
        <p14:creationId xmlns:p14="http://schemas.microsoft.com/office/powerpoint/2010/main" val="722361625"/>
      </p:ext>
    </p:extLst>
  </p:cSld>
  <p:clrMapOvr>
    <a:masterClrMapping/>
  </p:clrMapOvr>
  <p:transition spd="med">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txBox="1">
            <a:spLocks noGrp="1"/>
          </p:cNvSpPr>
          <p:nvPr>
            <p:ph type="title" orient="vert"/>
          </p:nvPr>
        </p:nvSpPr>
        <p:spPr>
          <a:xfrm>
            <a:off x="9525003" y="382228"/>
            <a:ext cx="1371600" cy="5561371"/>
          </a:xfrm>
        </p:spPr>
        <p:txBody>
          <a:bodyPr vert="eaVert"/>
          <a:lstStyle>
            <a:lvl1pPr>
              <a:defRPr/>
            </a:lvl1pPr>
          </a:lstStyle>
          <a:p>
            <a:pPr lvl="0"/>
            <a:r>
              <a:rPr lang="en-US"/>
              <a:t>Click to edit Master title style</a:t>
            </a:r>
          </a:p>
        </p:txBody>
      </p:sp>
      <p:sp>
        <p:nvSpPr>
          <p:cNvPr id="3" name="Vertical Text Placeholder 2"/>
          <p:cNvSpPr txBox="1">
            <a:spLocks noGrp="1"/>
          </p:cNvSpPr>
          <p:nvPr>
            <p:ph type="body" orient="vert" idx="1"/>
          </p:nvPr>
        </p:nvSpPr>
        <p:spPr>
          <a:xfrm>
            <a:off x="1295403" y="382228"/>
            <a:ext cx="7863840" cy="5561371"/>
          </a:xfrm>
        </p:spPr>
        <p:txBody>
          <a:bodyPr vert="eaVert"/>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txBox="1">
            <a:spLocks noGrp="1"/>
          </p:cNvSpPr>
          <p:nvPr>
            <p:ph type="dt" sz="half" idx="7"/>
          </p:nvPr>
        </p:nvSpPr>
        <p:spPr/>
        <p:txBody>
          <a:bodyPr/>
          <a:lstStyle>
            <a:lvl1pPr>
              <a:defRPr/>
            </a:lvl1pPr>
          </a:lstStyle>
          <a:p>
            <a:pPr lvl="0"/>
            <a:endParaRPr lang="en-US" dirty="0"/>
          </a:p>
        </p:txBody>
      </p:sp>
      <p:sp>
        <p:nvSpPr>
          <p:cNvPr id="5" name="Footer Placeholder 4"/>
          <p:cNvSpPr txBox="1">
            <a:spLocks noGrp="1"/>
          </p:cNvSpPr>
          <p:nvPr>
            <p:ph type="ftr" sz="quarter" idx="9"/>
          </p:nvPr>
        </p:nvSpPr>
        <p:spPr/>
        <p:txBody>
          <a:bodyPr/>
          <a:lstStyle>
            <a:lvl1pPr>
              <a:defRPr/>
            </a:lvl1pPr>
          </a:lstStyle>
          <a:p>
            <a:pPr lvl="0"/>
            <a:r>
              <a:rPr lang="en-US" dirty="0"/>
              <a:t>Année universitaire 2016-2017</a:t>
            </a:r>
          </a:p>
        </p:txBody>
      </p:sp>
      <p:sp>
        <p:nvSpPr>
          <p:cNvPr id="6" name="Slide Number Placeholder 5"/>
          <p:cNvSpPr txBox="1">
            <a:spLocks noGrp="1"/>
          </p:cNvSpPr>
          <p:nvPr>
            <p:ph type="sldNum" sz="quarter" idx="8"/>
          </p:nvPr>
        </p:nvSpPr>
        <p:spPr/>
        <p:txBody>
          <a:bodyPr/>
          <a:lstStyle>
            <a:lvl1pPr>
              <a:defRPr/>
            </a:lvl1pPr>
          </a:lstStyle>
          <a:p>
            <a:pPr lvl="0"/>
            <a:fld id="{5D5BEE3B-F0C4-4E09-81D0-D55F03A43CCE}" type="slidenum">
              <a:rPr/>
              <a:pPr lvl="0"/>
              <a:t>‹#›</a:t>
            </a:fld>
            <a:endParaRPr lang="en-US" dirty="0"/>
          </a:p>
        </p:txBody>
      </p:sp>
    </p:spTree>
    <p:extLst>
      <p:ext uri="{BB962C8B-B14F-4D97-AF65-F5344CB8AC3E}">
        <p14:creationId xmlns:p14="http://schemas.microsoft.com/office/powerpoint/2010/main" val="4137531339"/>
      </p:ext>
    </p:extLst>
  </p:cSld>
  <p:clrMapOvr>
    <a:masterClrMapping/>
  </p:clrMapOvr>
  <p:transitio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txBox="1">
            <a:spLocks noGrp="1"/>
          </p:cNvSpPr>
          <p:nvPr>
            <p:ph type="title"/>
          </p:nvPr>
        </p:nvSpPr>
        <p:spPr/>
        <p:txBody>
          <a:bodyPr/>
          <a:lstStyle>
            <a:lvl1pPr>
              <a:defRPr/>
            </a:lvl1pPr>
          </a:lstStyle>
          <a:p>
            <a:pPr lvl="0"/>
            <a:r>
              <a:rPr lang="en-US"/>
              <a:t>Click to edit Master title style</a:t>
            </a:r>
          </a:p>
        </p:txBody>
      </p:sp>
      <p:sp>
        <p:nvSpPr>
          <p:cNvPr id="3" name="Content Placeholder 2"/>
          <p:cNvSpPr txBox="1">
            <a:spLocks noGrp="1"/>
          </p:cNvSpPr>
          <p:nvPr>
            <p:ph idx="1"/>
          </p:nvPr>
        </p:nvSpPr>
        <p:spPr/>
        <p:txBody>
          <a:bodyPr/>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txBox="1">
            <a:spLocks noGrp="1"/>
          </p:cNvSpPr>
          <p:nvPr>
            <p:ph type="dt" sz="half" idx="7"/>
          </p:nvPr>
        </p:nvSpPr>
        <p:spPr/>
        <p:txBody>
          <a:bodyPr/>
          <a:lstStyle>
            <a:lvl1pPr>
              <a:defRPr/>
            </a:lvl1pPr>
          </a:lstStyle>
          <a:p>
            <a:pPr lvl="0"/>
            <a:endParaRPr lang="en-US" dirty="0"/>
          </a:p>
        </p:txBody>
      </p:sp>
      <p:sp>
        <p:nvSpPr>
          <p:cNvPr id="5" name="Footer Placeholder 4"/>
          <p:cNvSpPr txBox="1">
            <a:spLocks noGrp="1"/>
          </p:cNvSpPr>
          <p:nvPr>
            <p:ph type="ftr" sz="quarter" idx="9"/>
          </p:nvPr>
        </p:nvSpPr>
        <p:spPr/>
        <p:txBody>
          <a:bodyPr/>
          <a:lstStyle>
            <a:lvl1pPr>
              <a:defRPr/>
            </a:lvl1pPr>
          </a:lstStyle>
          <a:p>
            <a:pPr lvl="0"/>
            <a:r>
              <a:rPr lang="en-US" dirty="0"/>
              <a:t>Année universitaire 2016-2017</a:t>
            </a:r>
          </a:p>
        </p:txBody>
      </p:sp>
      <p:sp>
        <p:nvSpPr>
          <p:cNvPr id="6" name="Slide Number Placeholder 5"/>
          <p:cNvSpPr txBox="1">
            <a:spLocks noGrp="1"/>
          </p:cNvSpPr>
          <p:nvPr>
            <p:ph type="sldNum" sz="quarter" idx="8"/>
          </p:nvPr>
        </p:nvSpPr>
        <p:spPr/>
        <p:txBody>
          <a:bodyPr/>
          <a:lstStyle>
            <a:lvl1pPr>
              <a:defRPr/>
            </a:lvl1pPr>
          </a:lstStyle>
          <a:p>
            <a:pPr lvl="0"/>
            <a:fld id="{7D2467F5-0E7D-47C1-A5E0-C0D01AE2C968}" type="slidenum">
              <a:rPr/>
              <a:pPr lvl="0"/>
              <a:t>‹#›</a:t>
            </a:fld>
            <a:endParaRPr lang="en-US" dirty="0"/>
          </a:p>
        </p:txBody>
      </p:sp>
    </p:spTree>
    <p:extLst>
      <p:ext uri="{BB962C8B-B14F-4D97-AF65-F5344CB8AC3E}">
        <p14:creationId xmlns:p14="http://schemas.microsoft.com/office/powerpoint/2010/main" val="3173080724"/>
      </p:ext>
    </p:extLst>
  </p:cSld>
  <p:clrMapOvr>
    <a:masterClrMapping/>
  </p:clrMapOvr>
  <p:transition spd="med">
    <p:fade/>
  </p:transition>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2" name="Picture 7"/>
          <p:cNvPicPr>
            <a:picLocks noChangeAspect="1"/>
          </p:cNvPicPr>
          <p:nvPr/>
        </p:nvPicPr>
        <p:blipFill>
          <a:blip r:embed="rId2" cstate="print"/>
          <a:srcRect/>
          <a:stretch>
            <a:fillRect/>
          </a:stretch>
        </p:blipFill>
        <p:spPr>
          <a:xfrm>
            <a:off x="7753737" y="283"/>
            <a:ext cx="4435717" cy="6856290"/>
          </a:xfrm>
          <a:prstGeom prst="rect">
            <a:avLst/>
          </a:prstGeom>
          <a:noFill/>
          <a:ln cap="flat">
            <a:noFill/>
          </a:ln>
        </p:spPr>
      </p:pic>
      <p:sp>
        <p:nvSpPr>
          <p:cNvPr id="3" name="Title 1"/>
          <p:cNvSpPr txBox="1">
            <a:spLocks noGrp="1"/>
          </p:cNvSpPr>
          <p:nvPr>
            <p:ph type="title"/>
          </p:nvPr>
        </p:nvSpPr>
        <p:spPr>
          <a:xfrm>
            <a:off x="1066803" y="1565827"/>
            <a:ext cx="5943600" cy="4114800"/>
          </a:xfrm>
        </p:spPr>
        <p:txBody>
          <a:bodyPr/>
          <a:lstStyle>
            <a:lvl1pPr>
              <a:lnSpc>
                <a:spcPct val="80000"/>
              </a:lnSpc>
              <a:defRPr sz="5400"/>
            </a:lvl1pPr>
          </a:lstStyle>
          <a:p>
            <a:pPr lvl="0"/>
            <a:r>
              <a:rPr lang="en-US"/>
              <a:t>Click to edit Master title style</a:t>
            </a:r>
          </a:p>
        </p:txBody>
      </p:sp>
      <p:sp>
        <p:nvSpPr>
          <p:cNvPr id="4" name="Text Placeholder 2"/>
          <p:cNvSpPr txBox="1">
            <a:spLocks noGrp="1"/>
          </p:cNvSpPr>
          <p:nvPr>
            <p:ph type="body" idx="1"/>
          </p:nvPr>
        </p:nvSpPr>
        <p:spPr>
          <a:xfrm>
            <a:off x="1066803" y="5682346"/>
            <a:ext cx="5943600" cy="410547"/>
          </a:xfrm>
        </p:spPr>
        <p:txBody>
          <a:bodyPr/>
          <a:lstStyle>
            <a:lvl1pPr marL="0" indent="0">
              <a:spcBef>
                <a:spcPts val="0"/>
              </a:spcBef>
              <a:buNone/>
              <a:defRPr sz="2200" b="1" cap="all"/>
            </a:lvl1pPr>
          </a:lstStyle>
          <a:p>
            <a:pPr lvl="0"/>
            <a:r>
              <a:rPr lang="en-US"/>
              <a:t>Click to edit Master text styles</a:t>
            </a:r>
          </a:p>
        </p:txBody>
      </p:sp>
      <p:sp>
        <p:nvSpPr>
          <p:cNvPr id="5" name="Rectangle 8"/>
          <p:cNvSpPr/>
          <p:nvPr/>
        </p:nvSpPr>
        <p:spPr>
          <a:xfrm>
            <a:off x="7707084" y="0"/>
            <a:ext cx="54864" cy="6858000"/>
          </a:xfrm>
          <a:prstGeom prst="rect">
            <a:avLst/>
          </a:prstGeom>
          <a:solidFill>
            <a:srgbClr val="A85229"/>
          </a:solidFill>
          <a:ln cap="flat">
            <a:noFill/>
            <a:prstDash val="solid"/>
          </a:ln>
          <a:effectLst>
            <a:outerShdw dist="25402" algn="tl">
              <a:srgbClr val="FFFFFF">
                <a:alpha val="40000"/>
              </a:srgbClr>
            </a:outerShdw>
          </a:effectLst>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mbria"/>
              <a:ea typeface=""/>
              <a:cs typeface=""/>
            </a:endParaRPr>
          </a:p>
        </p:txBody>
      </p:sp>
      <p:sp>
        <p:nvSpPr>
          <p:cNvPr id="6" name="Rectangle 10"/>
          <p:cNvSpPr/>
          <p:nvPr/>
        </p:nvSpPr>
        <p:spPr>
          <a:xfrm>
            <a:off x="7707084" y="0"/>
            <a:ext cx="54864" cy="6858000"/>
          </a:xfrm>
          <a:prstGeom prst="rect">
            <a:avLst/>
          </a:prstGeom>
          <a:solidFill>
            <a:srgbClr val="A85229"/>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mbria"/>
              <a:ea typeface=""/>
              <a:cs typeface=""/>
            </a:endParaRPr>
          </a:p>
        </p:txBody>
      </p:sp>
    </p:spTree>
    <p:extLst>
      <p:ext uri="{BB962C8B-B14F-4D97-AF65-F5344CB8AC3E}">
        <p14:creationId xmlns:p14="http://schemas.microsoft.com/office/powerpoint/2010/main" val="1057560982"/>
      </p:ext>
    </p:extLst>
  </p:cSld>
  <p:clrMapOvr>
    <a:masterClrMapping/>
  </p:clrMapOvr>
  <p:transition spd="med">
    <p:fade/>
  </p:transition>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txBox="1">
            <a:spLocks noGrp="1"/>
          </p:cNvSpPr>
          <p:nvPr>
            <p:ph type="title"/>
          </p:nvPr>
        </p:nvSpPr>
        <p:spPr/>
        <p:txBody>
          <a:bodyPr/>
          <a:lstStyle>
            <a:lvl1pPr>
              <a:defRPr/>
            </a:lvl1pPr>
          </a:lstStyle>
          <a:p>
            <a:pPr lvl="0"/>
            <a:r>
              <a:rPr lang="en-US"/>
              <a:t>Click to edit Master title style</a:t>
            </a:r>
          </a:p>
        </p:txBody>
      </p:sp>
      <p:sp>
        <p:nvSpPr>
          <p:cNvPr id="3" name="Content Placeholder 2"/>
          <p:cNvSpPr txBox="1">
            <a:spLocks noGrp="1"/>
          </p:cNvSpPr>
          <p:nvPr>
            <p:ph idx="1"/>
          </p:nvPr>
        </p:nvSpPr>
        <p:spPr>
          <a:xfrm>
            <a:off x="1295403" y="1825627"/>
            <a:ext cx="4724403" cy="4117972"/>
          </a:xfrm>
        </p:spPr>
        <p:txBody>
          <a:bodyPr/>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txBox="1">
            <a:spLocks noGrp="1"/>
          </p:cNvSpPr>
          <p:nvPr>
            <p:ph idx="2"/>
          </p:nvPr>
        </p:nvSpPr>
        <p:spPr>
          <a:xfrm>
            <a:off x="6172200" y="1825627"/>
            <a:ext cx="4724403" cy="4117972"/>
          </a:xfrm>
        </p:spPr>
        <p:txBody>
          <a:bodyPr/>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txBox="1">
            <a:spLocks noGrp="1"/>
          </p:cNvSpPr>
          <p:nvPr>
            <p:ph type="dt" sz="half" idx="7"/>
          </p:nvPr>
        </p:nvSpPr>
        <p:spPr/>
        <p:txBody>
          <a:bodyPr/>
          <a:lstStyle>
            <a:lvl1pPr>
              <a:defRPr/>
            </a:lvl1pPr>
          </a:lstStyle>
          <a:p>
            <a:pPr lvl="0"/>
            <a:endParaRPr lang="en-US" dirty="0"/>
          </a:p>
        </p:txBody>
      </p:sp>
      <p:sp>
        <p:nvSpPr>
          <p:cNvPr id="6" name="Footer Placeholder 5"/>
          <p:cNvSpPr txBox="1">
            <a:spLocks noGrp="1"/>
          </p:cNvSpPr>
          <p:nvPr>
            <p:ph type="ftr" sz="quarter" idx="9"/>
          </p:nvPr>
        </p:nvSpPr>
        <p:spPr/>
        <p:txBody>
          <a:bodyPr/>
          <a:lstStyle>
            <a:lvl1pPr>
              <a:defRPr/>
            </a:lvl1pPr>
          </a:lstStyle>
          <a:p>
            <a:pPr lvl="0"/>
            <a:r>
              <a:rPr lang="en-US" dirty="0"/>
              <a:t>Année universitaire 2016-2017</a:t>
            </a:r>
          </a:p>
        </p:txBody>
      </p:sp>
      <p:sp>
        <p:nvSpPr>
          <p:cNvPr id="7" name="Slide Number Placeholder 6"/>
          <p:cNvSpPr txBox="1">
            <a:spLocks noGrp="1"/>
          </p:cNvSpPr>
          <p:nvPr>
            <p:ph type="sldNum" sz="quarter" idx="8"/>
          </p:nvPr>
        </p:nvSpPr>
        <p:spPr/>
        <p:txBody>
          <a:bodyPr/>
          <a:lstStyle>
            <a:lvl1pPr>
              <a:defRPr/>
            </a:lvl1pPr>
          </a:lstStyle>
          <a:p>
            <a:pPr lvl="0"/>
            <a:fld id="{BCDB14CC-4146-4B8A-8B79-6EF5B3AEA2E1}" type="slidenum">
              <a:rPr/>
              <a:pPr lvl="0"/>
              <a:t>‹#›</a:t>
            </a:fld>
            <a:endParaRPr lang="en-US" dirty="0"/>
          </a:p>
        </p:txBody>
      </p:sp>
    </p:spTree>
    <p:extLst>
      <p:ext uri="{BB962C8B-B14F-4D97-AF65-F5344CB8AC3E}">
        <p14:creationId xmlns:p14="http://schemas.microsoft.com/office/powerpoint/2010/main" val="1828072190"/>
      </p:ext>
    </p:extLst>
  </p:cSld>
  <p:clrMapOvr>
    <a:masterClrMapping/>
  </p:clrMapOvr>
  <p:transition spd="med">
    <p:fade/>
  </p:transition>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txBox="1">
            <a:spLocks noGrp="1"/>
          </p:cNvSpPr>
          <p:nvPr>
            <p:ph type="title"/>
          </p:nvPr>
        </p:nvSpPr>
        <p:spPr/>
        <p:txBody>
          <a:bodyPr/>
          <a:lstStyle>
            <a:lvl1pPr>
              <a:defRPr/>
            </a:lvl1pPr>
          </a:lstStyle>
          <a:p>
            <a:pPr lvl="0"/>
            <a:r>
              <a:rPr lang="en-US"/>
              <a:t>Click to edit Master title style</a:t>
            </a:r>
          </a:p>
        </p:txBody>
      </p:sp>
      <p:sp>
        <p:nvSpPr>
          <p:cNvPr id="3" name="Text Placeholder 2"/>
          <p:cNvSpPr txBox="1">
            <a:spLocks noGrp="1"/>
          </p:cNvSpPr>
          <p:nvPr>
            <p:ph type="body" idx="1"/>
          </p:nvPr>
        </p:nvSpPr>
        <p:spPr>
          <a:xfrm>
            <a:off x="1295403" y="1828800"/>
            <a:ext cx="4727448" cy="641351"/>
          </a:xfrm>
        </p:spPr>
        <p:txBody>
          <a:bodyPr anchor="ctr"/>
          <a:lstStyle>
            <a:lvl1pPr marL="0" indent="0">
              <a:spcBef>
                <a:spcPts val="0"/>
              </a:spcBef>
              <a:buNone/>
              <a:defRPr b="1" cap="all"/>
            </a:lvl1pPr>
          </a:lstStyle>
          <a:p>
            <a:pPr lvl="0"/>
            <a:r>
              <a:rPr lang="en-US"/>
              <a:t>Click to edit Master text styles</a:t>
            </a:r>
          </a:p>
        </p:txBody>
      </p:sp>
      <p:sp>
        <p:nvSpPr>
          <p:cNvPr id="4" name="Content Placeholder 3"/>
          <p:cNvSpPr txBox="1">
            <a:spLocks noGrp="1"/>
          </p:cNvSpPr>
          <p:nvPr>
            <p:ph idx="2"/>
          </p:nvPr>
        </p:nvSpPr>
        <p:spPr>
          <a:xfrm>
            <a:off x="1295403" y="2470151"/>
            <a:ext cx="4727448" cy="3473448"/>
          </a:xfrm>
        </p:spPr>
        <p:txBody>
          <a:bodyPr/>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txBox="1">
            <a:spLocks noGrp="1"/>
          </p:cNvSpPr>
          <p:nvPr>
            <p:ph type="body" idx="3"/>
          </p:nvPr>
        </p:nvSpPr>
        <p:spPr>
          <a:xfrm>
            <a:off x="6167628" y="1828800"/>
            <a:ext cx="4727448" cy="641351"/>
          </a:xfrm>
        </p:spPr>
        <p:txBody>
          <a:bodyPr anchor="ctr"/>
          <a:lstStyle>
            <a:lvl1pPr marL="0" indent="0">
              <a:spcBef>
                <a:spcPts val="0"/>
              </a:spcBef>
              <a:buNone/>
              <a:defRPr b="1" cap="all"/>
            </a:lvl1pPr>
          </a:lstStyle>
          <a:p>
            <a:pPr lvl="0"/>
            <a:r>
              <a:rPr lang="en-US"/>
              <a:t>Click to edit Master text styles</a:t>
            </a:r>
          </a:p>
        </p:txBody>
      </p:sp>
      <p:sp>
        <p:nvSpPr>
          <p:cNvPr id="6" name="Content Placeholder 5"/>
          <p:cNvSpPr txBox="1">
            <a:spLocks noGrp="1"/>
          </p:cNvSpPr>
          <p:nvPr>
            <p:ph idx="4"/>
          </p:nvPr>
        </p:nvSpPr>
        <p:spPr>
          <a:xfrm>
            <a:off x="6169155" y="2470151"/>
            <a:ext cx="4727448" cy="3473448"/>
          </a:xfrm>
        </p:spPr>
        <p:txBody>
          <a:bodyPr/>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txBox="1">
            <a:spLocks noGrp="1"/>
          </p:cNvSpPr>
          <p:nvPr>
            <p:ph type="dt" sz="half" idx="7"/>
          </p:nvPr>
        </p:nvSpPr>
        <p:spPr/>
        <p:txBody>
          <a:bodyPr/>
          <a:lstStyle>
            <a:lvl1pPr>
              <a:defRPr/>
            </a:lvl1pPr>
          </a:lstStyle>
          <a:p>
            <a:pPr lvl="0"/>
            <a:endParaRPr lang="en-US" dirty="0"/>
          </a:p>
        </p:txBody>
      </p:sp>
      <p:sp>
        <p:nvSpPr>
          <p:cNvPr id="8" name="Footer Placeholder 7"/>
          <p:cNvSpPr txBox="1">
            <a:spLocks noGrp="1"/>
          </p:cNvSpPr>
          <p:nvPr>
            <p:ph type="ftr" sz="quarter" idx="9"/>
          </p:nvPr>
        </p:nvSpPr>
        <p:spPr/>
        <p:txBody>
          <a:bodyPr/>
          <a:lstStyle>
            <a:lvl1pPr>
              <a:defRPr/>
            </a:lvl1pPr>
          </a:lstStyle>
          <a:p>
            <a:pPr lvl="0"/>
            <a:r>
              <a:rPr lang="en-US" dirty="0"/>
              <a:t>Année universitaire 2016-2017</a:t>
            </a:r>
          </a:p>
        </p:txBody>
      </p:sp>
      <p:sp>
        <p:nvSpPr>
          <p:cNvPr id="9" name="Slide Number Placeholder 8"/>
          <p:cNvSpPr txBox="1">
            <a:spLocks noGrp="1"/>
          </p:cNvSpPr>
          <p:nvPr>
            <p:ph type="sldNum" sz="quarter" idx="8"/>
          </p:nvPr>
        </p:nvSpPr>
        <p:spPr/>
        <p:txBody>
          <a:bodyPr/>
          <a:lstStyle>
            <a:lvl1pPr>
              <a:defRPr/>
            </a:lvl1pPr>
          </a:lstStyle>
          <a:p>
            <a:pPr lvl="0"/>
            <a:fld id="{7942E1A4-7A2D-4471-B5B3-2A6FFA82AF7C}" type="slidenum">
              <a:rPr/>
              <a:pPr lvl="0"/>
              <a:t>‹#›</a:t>
            </a:fld>
            <a:endParaRPr lang="en-US" dirty="0"/>
          </a:p>
        </p:txBody>
      </p:sp>
    </p:spTree>
    <p:extLst>
      <p:ext uri="{BB962C8B-B14F-4D97-AF65-F5344CB8AC3E}">
        <p14:creationId xmlns:p14="http://schemas.microsoft.com/office/powerpoint/2010/main" val="3903638254"/>
      </p:ext>
    </p:extLst>
  </p:cSld>
  <p:clrMapOvr>
    <a:masterClrMapping/>
  </p:clrMapOvr>
  <p:transition spd="med">
    <p:fade/>
  </p:transition>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txBox="1">
            <a:spLocks noGrp="1"/>
          </p:cNvSpPr>
          <p:nvPr>
            <p:ph type="title"/>
          </p:nvPr>
        </p:nvSpPr>
        <p:spPr/>
        <p:txBody>
          <a:bodyPr/>
          <a:lstStyle>
            <a:lvl1pPr>
              <a:defRPr/>
            </a:lvl1pPr>
          </a:lstStyle>
          <a:p>
            <a:pPr lvl="0"/>
            <a:r>
              <a:rPr lang="en-US"/>
              <a:t>Click to edit Master title style</a:t>
            </a:r>
          </a:p>
        </p:txBody>
      </p:sp>
      <p:sp>
        <p:nvSpPr>
          <p:cNvPr id="3" name="Date Placeholder 2"/>
          <p:cNvSpPr txBox="1">
            <a:spLocks noGrp="1"/>
          </p:cNvSpPr>
          <p:nvPr>
            <p:ph type="dt" sz="half" idx="7"/>
          </p:nvPr>
        </p:nvSpPr>
        <p:spPr/>
        <p:txBody>
          <a:bodyPr/>
          <a:lstStyle>
            <a:lvl1pPr>
              <a:defRPr/>
            </a:lvl1pPr>
          </a:lstStyle>
          <a:p>
            <a:pPr lvl="0"/>
            <a:endParaRPr lang="en-US" dirty="0"/>
          </a:p>
        </p:txBody>
      </p:sp>
      <p:sp>
        <p:nvSpPr>
          <p:cNvPr id="4" name="Footer Placeholder 3"/>
          <p:cNvSpPr txBox="1">
            <a:spLocks noGrp="1"/>
          </p:cNvSpPr>
          <p:nvPr>
            <p:ph type="ftr" sz="quarter" idx="9"/>
          </p:nvPr>
        </p:nvSpPr>
        <p:spPr/>
        <p:txBody>
          <a:bodyPr/>
          <a:lstStyle>
            <a:lvl1pPr>
              <a:defRPr/>
            </a:lvl1pPr>
          </a:lstStyle>
          <a:p>
            <a:pPr lvl="0"/>
            <a:r>
              <a:rPr lang="en-US" dirty="0"/>
              <a:t>Année universitaire 2016-2017</a:t>
            </a:r>
          </a:p>
        </p:txBody>
      </p:sp>
      <p:sp>
        <p:nvSpPr>
          <p:cNvPr id="5" name="Slide Number Placeholder 4"/>
          <p:cNvSpPr txBox="1">
            <a:spLocks noGrp="1"/>
          </p:cNvSpPr>
          <p:nvPr>
            <p:ph type="sldNum" sz="quarter" idx="8"/>
          </p:nvPr>
        </p:nvSpPr>
        <p:spPr/>
        <p:txBody>
          <a:bodyPr/>
          <a:lstStyle>
            <a:lvl1pPr>
              <a:defRPr/>
            </a:lvl1pPr>
          </a:lstStyle>
          <a:p>
            <a:pPr lvl="0"/>
            <a:fld id="{79C3A936-0738-4077-89C7-D5A9A232B574}" type="slidenum">
              <a:rPr/>
              <a:pPr lvl="0"/>
              <a:t>‹#›</a:t>
            </a:fld>
            <a:endParaRPr lang="en-US" dirty="0"/>
          </a:p>
        </p:txBody>
      </p:sp>
    </p:spTree>
    <p:extLst>
      <p:ext uri="{BB962C8B-B14F-4D97-AF65-F5344CB8AC3E}">
        <p14:creationId xmlns:p14="http://schemas.microsoft.com/office/powerpoint/2010/main" val="3558940604"/>
      </p:ext>
    </p:extLst>
  </p:cSld>
  <p:clrMapOvr>
    <a:masterClrMapping/>
  </p:clrMapOvr>
  <p:transition spd="med">
    <p:fade/>
  </p:transition>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txBox="1">
            <a:spLocks noGrp="1"/>
          </p:cNvSpPr>
          <p:nvPr>
            <p:ph type="dt" sz="half" idx="7"/>
          </p:nvPr>
        </p:nvSpPr>
        <p:spPr/>
        <p:txBody>
          <a:bodyPr/>
          <a:lstStyle>
            <a:lvl1pPr>
              <a:defRPr/>
            </a:lvl1pPr>
          </a:lstStyle>
          <a:p>
            <a:pPr lvl="0"/>
            <a:endParaRPr lang="en-US" dirty="0"/>
          </a:p>
        </p:txBody>
      </p:sp>
      <p:sp>
        <p:nvSpPr>
          <p:cNvPr id="3" name="Footer Placeholder 2"/>
          <p:cNvSpPr txBox="1">
            <a:spLocks noGrp="1"/>
          </p:cNvSpPr>
          <p:nvPr>
            <p:ph type="ftr" sz="quarter" idx="9"/>
          </p:nvPr>
        </p:nvSpPr>
        <p:spPr/>
        <p:txBody>
          <a:bodyPr/>
          <a:lstStyle>
            <a:lvl1pPr>
              <a:defRPr/>
            </a:lvl1pPr>
          </a:lstStyle>
          <a:p>
            <a:pPr lvl="0"/>
            <a:r>
              <a:rPr lang="en-US" dirty="0"/>
              <a:t>Année universitaire 2016-2017</a:t>
            </a:r>
          </a:p>
        </p:txBody>
      </p:sp>
      <p:sp>
        <p:nvSpPr>
          <p:cNvPr id="4" name="Slide Number Placeholder 3"/>
          <p:cNvSpPr txBox="1">
            <a:spLocks noGrp="1"/>
          </p:cNvSpPr>
          <p:nvPr>
            <p:ph type="sldNum" sz="quarter" idx="8"/>
          </p:nvPr>
        </p:nvSpPr>
        <p:spPr/>
        <p:txBody>
          <a:bodyPr/>
          <a:lstStyle>
            <a:lvl1pPr>
              <a:defRPr/>
            </a:lvl1pPr>
          </a:lstStyle>
          <a:p>
            <a:pPr lvl="0"/>
            <a:fld id="{3CB7947F-060D-4834-953C-27748358E870}" type="slidenum">
              <a:rPr/>
              <a:pPr lvl="0"/>
              <a:t>‹#›</a:t>
            </a:fld>
            <a:endParaRPr lang="en-US" dirty="0"/>
          </a:p>
        </p:txBody>
      </p:sp>
    </p:spTree>
    <p:extLst>
      <p:ext uri="{BB962C8B-B14F-4D97-AF65-F5344CB8AC3E}">
        <p14:creationId xmlns:p14="http://schemas.microsoft.com/office/powerpoint/2010/main" val="4162774"/>
      </p:ext>
    </p:extLst>
  </p:cSld>
  <p:clrMapOvr>
    <a:masterClrMapping/>
  </p:clrMapOvr>
  <p:transition spd="med">
    <p:fade/>
  </p:transition>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pic>
        <p:nvPicPr>
          <p:cNvPr id="2" name="Picture 8"/>
          <p:cNvPicPr>
            <a:picLocks noChangeAspect="1"/>
          </p:cNvPicPr>
          <p:nvPr/>
        </p:nvPicPr>
        <p:blipFill>
          <a:blip r:embed="rId2" cstate="print"/>
          <a:srcRect/>
          <a:stretch>
            <a:fillRect/>
          </a:stretch>
        </p:blipFill>
        <p:spPr>
          <a:xfrm>
            <a:off x="7753737" y="283"/>
            <a:ext cx="4435717" cy="6856290"/>
          </a:xfrm>
          <a:prstGeom prst="rect">
            <a:avLst/>
          </a:prstGeom>
          <a:noFill/>
          <a:ln cap="flat">
            <a:noFill/>
          </a:ln>
        </p:spPr>
      </p:pic>
      <p:sp>
        <p:nvSpPr>
          <p:cNvPr id="3" name="Rectangle 9"/>
          <p:cNvSpPr/>
          <p:nvPr/>
        </p:nvSpPr>
        <p:spPr>
          <a:xfrm>
            <a:off x="7707084" y="0"/>
            <a:ext cx="54864" cy="6858000"/>
          </a:xfrm>
          <a:prstGeom prst="rect">
            <a:avLst/>
          </a:prstGeom>
          <a:solidFill>
            <a:srgbClr val="A85229"/>
          </a:solidFill>
          <a:ln cap="flat">
            <a:noFill/>
            <a:prstDash val="solid"/>
          </a:ln>
          <a:effectLst>
            <a:outerShdw dist="25402" algn="tl">
              <a:srgbClr val="FFFFFF">
                <a:alpha val="40000"/>
              </a:srgbClr>
            </a:outerShdw>
          </a:effectLst>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mbria"/>
              <a:ea typeface=""/>
              <a:cs typeface=""/>
            </a:endParaRPr>
          </a:p>
        </p:txBody>
      </p:sp>
      <p:sp>
        <p:nvSpPr>
          <p:cNvPr id="4" name="Rectangle 10"/>
          <p:cNvSpPr/>
          <p:nvPr/>
        </p:nvSpPr>
        <p:spPr>
          <a:xfrm>
            <a:off x="7707084" y="0"/>
            <a:ext cx="54864" cy="6858000"/>
          </a:xfrm>
          <a:prstGeom prst="rect">
            <a:avLst/>
          </a:prstGeom>
          <a:solidFill>
            <a:srgbClr val="A85229"/>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mbria"/>
              <a:ea typeface=""/>
              <a:cs typeface=""/>
            </a:endParaRPr>
          </a:p>
        </p:txBody>
      </p:sp>
      <p:sp>
        <p:nvSpPr>
          <p:cNvPr id="5" name="Title 1"/>
          <p:cNvSpPr txBox="1">
            <a:spLocks noGrp="1"/>
          </p:cNvSpPr>
          <p:nvPr>
            <p:ph type="title"/>
          </p:nvPr>
        </p:nvSpPr>
        <p:spPr>
          <a:xfrm>
            <a:off x="8229600" y="2514600"/>
            <a:ext cx="3474720" cy="1600200"/>
          </a:xfrm>
        </p:spPr>
        <p:txBody>
          <a:bodyPr/>
          <a:lstStyle>
            <a:lvl1pPr>
              <a:defRPr/>
            </a:lvl1pPr>
          </a:lstStyle>
          <a:p>
            <a:pPr lvl="0"/>
            <a:r>
              <a:rPr lang="en-US"/>
              <a:t>Click to edit Master title style</a:t>
            </a:r>
          </a:p>
        </p:txBody>
      </p:sp>
      <p:sp>
        <p:nvSpPr>
          <p:cNvPr id="6" name="Content Placeholder 2"/>
          <p:cNvSpPr txBox="1">
            <a:spLocks noGrp="1"/>
          </p:cNvSpPr>
          <p:nvPr>
            <p:ph idx="1"/>
          </p:nvPr>
        </p:nvSpPr>
        <p:spPr>
          <a:xfrm>
            <a:off x="790297" y="685800"/>
            <a:ext cx="6126480" cy="5486400"/>
          </a:xfrm>
        </p:spPr>
        <p:txBody>
          <a:bodyPr/>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3"/>
          <p:cNvSpPr txBox="1">
            <a:spLocks noGrp="1"/>
          </p:cNvSpPr>
          <p:nvPr>
            <p:ph type="body" idx="2"/>
          </p:nvPr>
        </p:nvSpPr>
        <p:spPr>
          <a:xfrm>
            <a:off x="8229600" y="4343400"/>
            <a:ext cx="3474720" cy="1188720"/>
          </a:xfrm>
        </p:spPr>
        <p:txBody>
          <a:bodyPr/>
          <a:lstStyle>
            <a:lvl1pPr marL="0" indent="0">
              <a:spcBef>
                <a:spcPts val="800"/>
              </a:spcBef>
              <a:buNone/>
              <a:defRPr sz="1800"/>
            </a:lvl1pPr>
          </a:lstStyle>
          <a:p>
            <a:pPr lvl="0"/>
            <a:r>
              <a:rPr lang="en-US"/>
              <a:t>Click to edit Master text styles</a:t>
            </a:r>
          </a:p>
        </p:txBody>
      </p:sp>
      <p:sp>
        <p:nvSpPr>
          <p:cNvPr id="8" name="Date Placeholder 4"/>
          <p:cNvSpPr txBox="1">
            <a:spLocks noGrp="1"/>
          </p:cNvSpPr>
          <p:nvPr>
            <p:ph type="dt" sz="half" idx="7"/>
          </p:nvPr>
        </p:nvSpPr>
        <p:spPr/>
        <p:txBody>
          <a:bodyPr/>
          <a:lstStyle>
            <a:lvl1pPr>
              <a:defRPr/>
            </a:lvl1pPr>
          </a:lstStyle>
          <a:p>
            <a:pPr lvl="0"/>
            <a:endParaRPr lang="en-US" dirty="0"/>
          </a:p>
        </p:txBody>
      </p:sp>
      <p:sp>
        <p:nvSpPr>
          <p:cNvPr id="9" name="Footer Placeholder 5"/>
          <p:cNvSpPr txBox="1">
            <a:spLocks noGrp="1"/>
          </p:cNvSpPr>
          <p:nvPr>
            <p:ph type="ftr" sz="quarter" idx="9"/>
          </p:nvPr>
        </p:nvSpPr>
        <p:spPr/>
        <p:txBody>
          <a:bodyPr/>
          <a:lstStyle>
            <a:lvl1pPr>
              <a:defRPr/>
            </a:lvl1pPr>
          </a:lstStyle>
          <a:p>
            <a:pPr lvl="0"/>
            <a:r>
              <a:rPr lang="en-US" dirty="0"/>
              <a:t>Année universitaire 2016-2017</a:t>
            </a:r>
          </a:p>
        </p:txBody>
      </p:sp>
      <p:sp>
        <p:nvSpPr>
          <p:cNvPr id="10" name="Slide Number Placeholder 6"/>
          <p:cNvSpPr txBox="1">
            <a:spLocks noGrp="1"/>
          </p:cNvSpPr>
          <p:nvPr>
            <p:ph type="sldNum" sz="quarter" idx="8"/>
          </p:nvPr>
        </p:nvSpPr>
        <p:spPr/>
        <p:txBody>
          <a:bodyPr/>
          <a:lstStyle>
            <a:lvl1pPr>
              <a:defRPr/>
            </a:lvl1pPr>
          </a:lstStyle>
          <a:p>
            <a:pPr lvl="0"/>
            <a:fld id="{FB2ABB50-8379-41BC-9FAA-900C75FB16E4}" type="slidenum">
              <a:rPr/>
              <a:pPr lvl="0"/>
              <a:t>‹#›</a:t>
            </a:fld>
            <a:endParaRPr lang="en-US" dirty="0"/>
          </a:p>
        </p:txBody>
      </p:sp>
    </p:spTree>
    <p:extLst>
      <p:ext uri="{BB962C8B-B14F-4D97-AF65-F5344CB8AC3E}">
        <p14:creationId xmlns:p14="http://schemas.microsoft.com/office/powerpoint/2010/main" val="3000771125"/>
      </p:ext>
    </p:extLst>
  </p:cSld>
  <p:clrMapOvr>
    <a:masterClrMapping/>
  </p:clrMapOvr>
  <p:transition spd="med">
    <p:fade/>
  </p:transition>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pic>
        <p:nvPicPr>
          <p:cNvPr id="2" name="Picture 7"/>
          <p:cNvPicPr>
            <a:picLocks noChangeAspect="1"/>
          </p:cNvPicPr>
          <p:nvPr/>
        </p:nvPicPr>
        <p:blipFill>
          <a:blip r:embed="rId2" cstate="print"/>
          <a:srcRect/>
          <a:stretch>
            <a:fillRect/>
          </a:stretch>
        </p:blipFill>
        <p:spPr>
          <a:xfrm>
            <a:off x="7753737" y="283"/>
            <a:ext cx="4435717" cy="6856290"/>
          </a:xfrm>
          <a:prstGeom prst="rect">
            <a:avLst/>
          </a:prstGeom>
          <a:noFill/>
          <a:ln cap="flat">
            <a:noFill/>
          </a:ln>
        </p:spPr>
      </p:pic>
      <p:sp>
        <p:nvSpPr>
          <p:cNvPr id="3" name="Rectangle 8"/>
          <p:cNvSpPr/>
          <p:nvPr/>
        </p:nvSpPr>
        <p:spPr>
          <a:xfrm>
            <a:off x="7707084" y="0"/>
            <a:ext cx="54864" cy="6858000"/>
          </a:xfrm>
          <a:prstGeom prst="rect">
            <a:avLst/>
          </a:prstGeom>
          <a:solidFill>
            <a:srgbClr val="A85229"/>
          </a:solidFill>
          <a:ln cap="flat">
            <a:noFill/>
            <a:prstDash val="solid"/>
          </a:ln>
          <a:effectLst>
            <a:outerShdw dist="25402" algn="tl">
              <a:srgbClr val="FFFFFF">
                <a:alpha val="40000"/>
              </a:srgbClr>
            </a:outerShdw>
          </a:effectLst>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mbria"/>
              <a:ea typeface=""/>
              <a:cs typeface=""/>
            </a:endParaRPr>
          </a:p>
        </p:txBody>
      </p:sp>
      <p:sp>
        <p:nvSpPr>
          <p:cNvPr id="4" name="Rectangle 9"/>
          <p:cNvSpPr/>
          <p:nvPr/>
        </p:nvSpPr>
        <p:spPr>
          <a:xfrm>
            <a:off x="7707084" y="0"/>
            <a:ext cx="54864" cy="6858000"/>
          </a:xfrm>
          <a:prstGeom prst="rect">
            <a:avLst/>
          </a:prstGeom>
          <a:solidFill>
            <a:srgbClr val="A85229"/>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mbria"/>
              <a:ea typeface=""/>
              <a:cs typeface=""/>
            </a:endParaRPr>
          </a:p>
        </p:txBody>
      </p:sp>
      <p:sp>
        <p:nvSpPr>
          <p:cNvPr id="5" name="Title 1"/>
          <p:cNvSpPr txBox="1">
            <a:spLocks noGrp="1"/>
          </p:cNvSpPr>
          <p:nvPr>
            <p:ph type="title"/>
          </p:nvPr>
        </p:nvSpPr>
        <p:spPr>
          <a:xfrm>
            <a:off x="8229600" y="2514600"/>
            <a:ext cx="3474720" cy="1600200"/>
          </a:xfrm>
        </p:spPr>
        <p:txBody>
          <a:bodyPr/>
          <a:lstStyle>
            <a:lvl1pPr>
              <a:defRPr/>
            </a:lvl1pPr>
          </a:lstStyle>
          <a:p>
            <a:pPr lvl="0"/>
            <a:r>
              <a:rPr lang="en-US"/>
              <a:t>Click to edit Master title style</a:t>
            </a:r>
          </a:p>
        </p:txBody>
      </p:sp>
      <p:sp>
        <p:nvSpPr>
          <p:cNvPr id="6" name="Picture Placeholder 2"/>
          <p:cNvSpPr txBox="1">
            <a:spLocks noGrp="1"/>
          </p:cNvSpPr>
          <p:nvPr>
            <p:ph type="pic" idx="1"/>
          </p:nvPr>
        </p:nvSpPr>
        <p:spPr>
          <a:xfrm>
            <a:off x="0" y="1325880"/>
            <a:ext cx="6858000" cy="4206240"/>
          </a:xfrm>
          <a:solidFill>
            <a:srgbClr val="F9F7F3"/>
          </a:solidFill>
          <a:effectLst>
            <a:outerShdw dir="16200000" algn="tl">
              <a:srgbClr val="000000">
                <a:alpha val="15000"/>
              </a:srgbClr>
            </a:outerShdw>
          </a:effectLst>
        </p:spPr>
        <p:txBody>
          <a:bodyPr anchorCtr="1"/>
          <a:lstStyle>
            <a:lvl1pPr marL="0" indent="0" algn="ctr">
              <a:buNone/>
              <a:defRPr sz="2400"/>
            </a:lvl1pPr>
          </a:lstStyle>
          <a:p>
            <a:pPr lvl="0"/>
            <a:r>
              <a:rPr lang="en-US" dirty="0"/>
              <a:t>Click icon to add picture</a:t>
            </a:r>
          </a:p>
        </p:txBody>
      </p:sp>
      <p:sp>
        <p:nvSpPr>
          <p:cNvPr id="7" name="Text Placeholder 3"/>
          <p:cNvSpPr txBox="1">
            <a:spLocks noGrp="1"/>
          </p:cNvSpPr>
          <p:nvPr>
            <p:ph type="body" idx="2"/>
          </p:nvPr>
        </p:nvSpPr>
        <p:spPr>
          <a:xfrm>
            <a:off x="8229600" y="4343400"/>
            <a:ext cx="3474720" cy="1188720"/>
          </a:xfrm>
        </p:spPr>
        <p:txBody>
          <a:bodyPr/>
          <a:lstStyle>
            <a:lvl1pPr marL="0" indent="0">
              <a:spcBef>
                <a:spcPts val="800"/>
              </a:spcBef>
              <a:buNone/>
              <a:defRPr sz="1800"/>
            </a:lvl1pPr>
          </a:lstStyle>
          <a:p>
            <a:pPr lvl="0"/>
            <a:r>
              <a:rPr lang="en-US"/>
              <a:t>Click to edit Master text styles</a:t>
            </a:r>
          </a:p>
        </p:txBody>
      </p:sp>
      <p:sp>
        <p:nvSpPr>
          <p:cNvPr id="8" name="Date Placeholder 4"/>
          <p:cNvSpPr txBox="1">
            <a:spLocks noGrp="1"/>
          </p:cNvSpPr>
          <p:nvPr>
            <p:ph type="dt" sz="half" idx="7"/>
          </p:nvPr>
        </p:nvSpPr>
        <p:spPr/>
        <p:txBody>
          <a:bodyPr/>
          <a:lstStyle>
            <a:lvl1pPr>
              <a:defRPr/>
            </a:lvl1pPr>
          </a:lstStyle>
          <a:p>
            <a:pPr lvl="0"/>
            <a:endParaRPr lang="en-US" dirty="0"/>
          </a:p>
        </p:txBody>
      </p:sp>
      <p:sp>
        <p:nvSpPr>
          <p:cNvPr id="9" name="Footer Placeholder 5"/>
          <p:cNvSpPr txBox="1">
            <a:spLocks noGrp="1"/>
          </p:cNvSpPr>
          <p:nvPr>
            <p:ph type="ftr" sz="quarter" idx="9"/>
          </p:nvPr>
        </p:nvSpPr>
        <p:spPr/>
        <p:txBody>
          <a:bodyPr/>
          <a:lstStyle>
            <a:lvl1pPr>
              <a:defRPr/>
            </a:lvl1pPr>
          </a:lstStyle>
          <a:p>
            <a:pPr lvl="0"/>
            <a:r>
              <a:rPr lang="en-US" dirty="0"/>
              <a:t>Année universitaire 2016-2017</a:t>
            </a:r>
          </a:p>
        </p:txBody>
      </p:sp>
      <p:sp>
        <p:nvSpPr>
          <p:cNvPr id="10" name="Slide Number Placeholder 6"/>
          <p:cNvSpPr txBox="1">
            <a:spLocks noGrp="1"/>
          </p:cNvSpPr>
          <p:nvPr>
            <p:ph type="sldNum" sz="quarter" idx="8"/>
          </p:nvPr>
        </p:nvSpPr>
        <p:spPr/>
        <p:txBody>
          <a:bodyPr/>
          <a:lstStyle>
            <a:lvl1pPr>
              <a:defRPr/>
            </a:lvl1pPr>
          </a:lstStyle>
          <a:p>
            <a:pPr lvl="0"/>
            <a:fld id="{BD520809-6B54-4F14-BC2E-E1E99453BF4D}" type="slidenum">
              <a:rPr/>
              <a:pPr lvl="0"/>
              <a:t>‹#›</a:t>
            </a:fld>
            <a:endParaRPr lang="en-US" dirty="0"/>
          </a:p>
        </p:txBody>
      </p:sp>
    </p:spTree>
    <p:extLst>
      <p:ext uri="{BB962C8B-B14F-4D97-AF65-F5344CB8AC3E}">
        <p14:creationId xmlns:p14="http://schemas.microsoft.com/office/powerpoint/2010/main" val="808728967"/>
      </p:ext>
    </p:extLst>
  </p:cSld>
  <p:clrMapOvr>
    <a:masterClrMapping/>
  </p:clrMapOvr>
  <p:transition spd="med">
    <p:fade/>
  </p:transition>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3" cstate="print"/>
          <a:stretch>
            <a:fillRect/>
          </a:stretch>
        </a:blipFill>
        <a:effectLst/>
      </p:bgPr>
    </p:bg>
    <p:spTree>
      <p:nvGrpSpPr>
        <p:cNvPr id="1" name=""/>
        <p:cNvGrpSpPr/>
        <p:nvPr/>
      </p:nvGrpSpPr>
      <p:grpSpPr>
        <a:xfrm>
          <a:off x="0" y="0"/>
          <a:ext cx="0" cy="0"/>
          <a:chOff x="0" y="0"/>
          <a:chExt cx="0" cy="0"/>
        </a:xfrm>
      </p:grpSpPr>
      <p:sp>
        <p:nvSpPr>
          <p:cNvPr id="2" name="Rectangle 8"/>
          <p:cNvSpPr/>
          <p:nvPr/>
        </p:nvSpPr>
        <p:spPr>
          <a:xfrm>
            <a:off x="0" y="6257038"/>
            <a:ext cx="12191996" cy="54864"/>
          </a:xfrm>
          <a:prstGeom prst="rect">
            <a:avLst/>
          </a:prstGeom>
          <a:solidFill>
            <a:srgbClr val="A85229"/>
          </a:solidFill>
          <a:ln cap="flat">
            <a:noFill/>
            <a:prstDash val="solid"/>
          </a:ln>
          <a:effectLst>
            <a:outerShdw dist="25402" dir="5400000" algn="tl">
              <a:srgbClr val="FFFFFF">
                <a:alpha val="40000"/>
              </a:srgbClr>
            </a:outerShdw>
          </a:effectLst>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mbria"/>
              <a:ea typeface=""/>
              <a:cs typeface=""/>
            </a:endParaRPr>
          </a:p>
        </p:txBody>
      </p:sp>
      <p:sp>
        <p:nvSpPr>
          <p:cNvPr id="3" name="Title Placeholder 1"/>
          <p:cNvSpPr txBox="1">
            <a:spLocks noGrp="1"/>
          </p:cNvSpPr>
          <p:nvPr>
            <p:ph type="title"/>
          </p:nvPr>
        </p:nvSpPr>
        <p:spPr>
          <a:xfrm>
            <a:off x="1295403" y="381003"/>
            <a:ext cx="9601200" cy="1143000"/>
          </a:xfrm>
          <a:prstGeom prst="rect">
            <a:avLst/>
          </a:prstGeom>
          <a:noFill/>
          <a:ln>
            <a:noFill/>
          </a:ln>
        </p:spPr>
        <p:txBody>
          <a:bodyPr vert="horz" wrap="square" lIns="91440" tIns="45720" rIns="91440" bIns="45720" anchor="b" anchorCtr="0" compatLnSpc="1">
            <a:normAutofit/>
          </a:bodyPr>
          <a:lstStyle/>
          <a:p>
            <a:pPr lvl="0"/>
            <a:r>
              <a:rPr lang="en-US"/>
              <a:t>Click to edit Master title style</a:t>
            </a:r>
          </a:p>
        </p:txBody>
      </p:sp>
      <p:sp>
        <p:nvSpPr>
          <p:cNvPr id="4" name="Text Placeholder 2"/>
          <p:cNvSpPr txBox="1">
            <a:spLocks noGrp="1"/>
          </p:cNvSpPr>
          <p:nvPr>
            <p:ph type="body" idx="1"/>
          </p:nvPr>
        </p:nvSpPr>
        <p:spPr>
          <a:xfrm>
            <a:off x="1295403" y="1828800"/>
            <a:ext cx="9601200" cy="4114800"/>
          </a:xfrm>
          <a:prstGeom prst="rect">
            <a:avLst/>
          </a:prstGeom>
          <a:noFill/>
          <a:ln>
            <a:noFill/>
          </a:ln>
        </p:spPr>
        <p:txBody>
          <a:bodyPr vert="horz" wrap="square" lIns="91440" tIns="45720" rIns="91440" bIns="45720" anchor="t" anchorCtr="0" compatLnSpc="1">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txBox="1">
            <a:spLocks noGrp="1"/>
          </p:cNvSpPr>
          <p:nvPr>
            <p:ph type="dt" sz="half" idx="2"/>
          </p:nvPr>
        </p:nvSpPr>
        <p:spPr>
          <a:xfrm>
            <a:off x="8556168" y="6419462"/>
            <a:ext cx="1351382" cy="238905"/>
          </a:xfrm>
          <a:prstGeom prst="rect">
            <a:avLst/>
          </a:prstGeom>
          <a:noFill/>
          <a:ln>
            <a:noFill/>
          </a:ln>
        </p:spPr>
        <p:txBody>
          <a:bodyPr vert="horz" wrap="square" lIns="91440" tIns="45720" rIns="91440" bIns="45720" anchor="ctr" anchorCtr="0" compatLnSpc="1">
            <a:noAutofit/>
          </a:bodyPr>
          <a:lstStyle>
            <a:lvl1pPr marL="0" marR="0" lvl="0" indent="0" algn="r" defTabSz="914400" rtl="0" fontAlgn="auto" hangingPunct="1">
              <a:lnSpc>
                <a:spcPct val="100000"/>
              </a:lnSpc>
              <a:spcBef>
                <a:spcPts val="0"/>
              </a:spcBef>
              <a:spcAft>
                <a:spcPts val="0"/>
              </a:spcAft>
              <a:buNone/>
              <a:tabLst/>
              <a:defRPr lang="en-US" sz="1000" b="0" i="0" u="none" strike="noStrike" kern="1200" cap="none" spc="0" baseline="0">
                <a:solidFill>
                  <a:srgbClr val="514A40"/>
                </a:solidFill>
                <a:uFillTx/>
                <a:latin typeface="Cambria"/>
                <a:ea typeface=""/>
                <a:cs typeface=""/>
              </a:defRPr>
            </a:lvl1pPr>
          </a:lstStyle>
          <a:p>
            <a:pPr lvl="0"/>
            <a:endParaRPr lang="en-US" dirty="0"/>
          </a:p>
        </p:txBody>
      </p:sp>
      <p:sp>
        <p:nvSpPr>
          <p:cNvPr id="6" name="Footer Placeholder 4"/>
          <p:cNvSpPr txBox="1">
            <a:spLocks noGrp="1"/>
          </p:cNvSpPr>
          <p:nvPr>
            <p:ph type="ftr" sz="quarter" idx="3"/>
          </p:nvPr>
        </p:nvSpPr>
        <p:spPr>
          <a:xfrm>
            <a:off x="1295403" y="6419462"/>
            <a:ext cx="5181603" cy="238905"/>
          </a:xfrm>
          <a:prstGeom prst="rect">
            <a:avLst/>
          </a:prstGeom>
          <a:noFill/>
          <a:ln>
            <a:noFill/>
          </a:ln>
        </p:spPr>
        <p:txBody>
          <a:bodyPr vert="horz" wrap="square" lIns="91440" tIns="45720" rIns="91440" bIns="45720" anchor="ctr" anchorCtr="0" compatLnSpc="1">
            <a:noAutofit/>
          </a:bodyPr>
          <a:lstStyle>
            <a:lvl1pPr marL="0" marR="0" lvl="0" indent="0" algn="l" defTabSz="914400" rtl="0" fontAlgn="auto" hangingPunct="1">
              <a:lnSpc>
                <a:spcPct val="100000"/>
              </a:lnSpc>
              <a:spcBef>
                <a:spcPts val="0"/>
              </a:spcBef>
              <a:spcAft>
                <a:spcPts val="0"/>
              </a:spcAft>
              <a:buNone/>
              <a:tabLst/>
              <a:defRPr lang="en-US" sz="1000" b="0" i="0" u="none" strike="noStrike" kern="1200" cap="none" spc="0" baseline="0">
                <a:solidFill>
                  <a:srgbClr val="514A40"/>
                </a:solidFill>
                <a:uFillTx/>
                <a:latin typeface="Cambria"/>
                <a:ea typeface=""/>
                <a:cs typeface=""/>
              </a:defRPr>
            </a:lvl1pPr>
          </a:lstStyle>
          <a:p>
            <a:pPr lvl="0"/>
            <a:r>
              <a:rPr lang="en-US" dirty="0"/>
              <a:t>Année universitaire 2016-2017</a:t>
            </a:r>
          </a:p>
        </p:txBody>
      </p:sp>
      <p:sp>
        <p:nvSpPr>
          <p:cNvPr id="7" name="Slide Number Placeholder 5"/>
          <p:cNvSpPr txBox="1">
            <a:spLocks noGrp="1"/>
          </p:cNvSpPr>
          <p:nvPr>
            <p:ph type="sldNum" sz="quarter" idx="4"/>
          </p:nvPr>
        </p:nvSpPr>
        <p:spPr>
          <a:xfrm>
            <a:off x="10198358" y="6419462"/>
            <a:ext cx="698244" cy="238905"/>
          </a:xfrm>
          <a:prstGeom prst="rect">
            <a:avLst/>
          </a:prstGeom>
          <a:noFill/>
          <a:ln>
            <a:noFill/>
          </a:ln>
        </p:spPr>
        <p:txBody>
          <a:bodyPr vert="horz" wrap="square" lIns="91440" tIns="45720" rIns="91440" bIns="45720" anchor="ctr" anchorCtr="0" compatLnSpc="1">
            <a:noAutofit/>
          </a:bodyPr>
          <a:lstStyle>
            <a:lvl1pPr marL="0" marR="0" lvl="0" indent="0" algn="r" defTabSz="914400" rtl="0" fontAlgn="auto" hangingPunct="1">
              <a:lnSpc>
                <a:spcPct val="100000"/>
              </a:lnSpc>
              <a:spcBef>
                <a:spcPts val="0"/>
              </a:spcBef>
              <a:spcAft>
                <a:spcPts val="0"/>
              </a:spcAft>
              <a:buNone/>
              <a:tabLst/>
              <a:defRPr lang="en-US" sz="1000" b="0" i="0" u="none" strike="noStrike" kern="1200" cap="none" spc="0" baseline="0">
                <a:solidFill>
                  <a:srgbClr val="514A40"/>
                </a:solidFill>
                <a:uFillTx/>
                <a:latin typeface="Cambria"/>
                <a:ea typeface=""/>
                <a:cs typeface=""/>
              </a:defRPr>
            </a:lvl1pPr>
          </a:lstStyle>
          <a:p>
            <a:pPr lvl="0"/>
            <a:fld id="{4469F4D7-EF5A-4B25-844E-51985FA0CB2C}" type="slidenum">
              <a:rPr/>
              <a:pPr lvl="0"/>
              <a:t>‹#›</a:t>
            </a:fld>
            <a:endParaRPr lang="en-US" dirty="0"/>
          </a:p>
        </p:txBody>
      </p:sp>
      <p:sp>
        <p:nvSpPr>
          <p:cNvPr id="8" name="Rectangle 7"/>
          <p:cNvSpPr/>
          <p:nvPr/>
        </p:nvSpPr>
        <p:spPr>
          <a:xfrm>
            <a:off x="0" y="6257038"/>
            <a:ext cx="12191996" cy="54864"/>
          </a:xfrm>
          <a:prstGeom prst="rect">
            <a:avLst/>
          </a:prstGeom>
          <a:solidFill>
            <a:srgbClr val="A85229"/>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ambria"/>
              <a:ea typeface=""/>
              <a:cs typeface=""/>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med">
    <p:fade/>
  </p:transition>
  <p:txStyles>
    <p:titleStyle>
      <a:lvl1pPr marL="0" marR="0" lvl="0" indent="0" algn="l" defTabSz="914400" rtl="0" fontAlgn="auto" hangingPunct="1">
        <a:lnSpc>
          <a:spcPct val="90000"/>
        </a:lnSpc>
        <a:spcBef>
          <a:spcPts val="0"/>
        </a:spcBef>
        <a:spcAft>
          <a:spcPts val="0"/>
        </a:spcAft>
        <a:buNone/>
        <a:tabLst/>
        <a:defRPr lang="en-US" sz="3200" b="1" i="0" u="none" strike="noStrike" kern="1200" cap="all" spc="0" baseline="0">
          <a:solidFill>
            <a:srgbClr val="A85229"/>
          </a:solidFill>
          <a:effectLst>
            <a:outerShdw dist="25396" dir="18900000">
              <a:srgbClr val="FFFFFF"/>
            </a:outerShdw>
          </a:effectLst>
          <a:uFillTx/>
          <a:latin typeface="Cambria"/>
          <a:ea typeface=""/>
          <a:cs typeface=""/>
        </a:defRPr>
      </a:lvl1pPr>
    </p:titleStyle>
    <p:bodyStyle>
      <a:lvl1pPr marL="274320" marR="0" lvl="0" indent="-228600" algn="l" defTabSz="914400" rtl="0" fontAlgn="auto" hangingPunct="1">
        <a:lnSpc>
          <a:spcPct val="90000"/>
        </a:lnSpc>
        <a:spcBef>
          <a:spcPts val="1800"/>
        </a:spcBef>
        <a:spcAft>
          <a:spcPts val="0"/>
        </a:spcAft>
        <a:buClr>
          <a:srgbClr val="A85229"/>
        </a:buClr>
        <a:buSzPct val="100000"/>
        <a:buFont typeface="Arial" pitchFamily="34"/>
        <a:buChar char="•"/>
        <a:tabLst/>
        <a:defRPr lang="en-US" sz="2000" b="0" i="0" u="none" strike="noStrike" kern="1200" cap="none" spc="0" baseline="0">
          <a:solidFill>
            <a:srgbClr val="514A40"/>
          </a:solidFill>
          <a:uFillTx/>
          <a:latin typeface="Cambria"/>
          <a:ea typeface=""/>
          <a:cs typeface=""/>
        </a:defRPr>
      </a:lvl1pPr>
      <a:lvl2pPr marL="594360" marR="0" lvl="1" indent="-228600" algn="l" defTabSz="914400" rtl="0" fontAlgn="auto" hangingPunct="1">
        <a:lnSpc>
          <a:spcPct val="90000"/>
        </a:lnSpc>
        <a:spcBef>
          <a:spcPts val="1000"/>
        </a:spcBef>
        <a:spcAft>
          <a:spcPts val="0"/>
        </a:spcAft>
        <a:buClr>
          <a:srgbClr val="A85229"/>
        </a:buClr>
        <a:buSzPct val="100000"/>
        <a:buFont typeface="Arial" pitchFamily="34"/>
        <a:buChar char="•"/>
        <a:tabLst/>
        <a:defRPr lang="en-US" sz="1800" b="0" i="0" u="none" strike="noStrike" kern="1200" cap="none" spc="0" baseline="0">
          <a:solidFill>
            <a:srgbClr val="514A40"/>
          </a:solidFill>
          <a:uFillTx/>
          <a:latin typeface="Cambria"/>
          <a:ea typeface=""/>
          <a:cs typeface=""/>
        </a:defRPr>
      </a:lvl2pPr>
      <a:lvl3pPr marL="914400" marR="0" lvl="2" indent="-228600" algn="l" defTabSz="914400" rtl="0" fontAlgn="auto" hangingPunct="1">
        <a:lnSpc>
          <a:spcPct val="90000"/>
        </a:lnSpc>
        <a:spcBef>
          <a:spcPts val="800"/>
        </a:spcBef>
        <a:spcAft>
          <a:spcPts val="0"/>
        </a:spcAft>
        <a:buClr>
          <a:srgbClr val="A85229"/>
        </a:buClr>
        <a:buSzPct val="100000"/>
        <a:buFont typeface="Arial" pitchFamily="34"/>
        <a:buChar char="•"/>
        <a:tabLst/>
        <a:defRPr lang="en-US" sz="1600" b="0" i="0" u="none" strike="noStrike" kern="1200" cap="none" spc="0" baseline="0">
          <a:solidFill>
            <a:srgbClr val="514A40"/>
          </a:solidFill>
          <a:uFillTx/>
          <a:latin typeface="Cambria"/>
          <a:ea typeface=""/>
          <a:cs typeface=""/>
        </a:defRPr>
      </a:lvl3pPr>
      <a:lvl4pPr marL="1234440" marR="0" lvl="3" indent="-228600" algn="l" defTabSz="914400" rtl="0" fontAlgn="auto" hangingPunct="1">
        <a:lnSpc>
          <a:spcPct val="90000"/>
        </a:lnSpc>
        <a:spcBef>
          <a:spcPts val="800"/>
        </a:spcBef>
        <a:spcAft>
          <a:spcPts val="0"/>
        </a:spcAft>
        <a:buClr>
          <a:srgbClr val="A85229"/>
        </a:buClr>
        <a:buSzPct val="100000"/>
        <a:buFont typeface="Arial" pitchFamily="34"/>
        <a:buChar char="•"/>
        <a:tabLst/>
        <a:defRPr lang="en-US" sz="1400" b="0" i="0" u="none" strike="noStrike" kern="1200" cap="none" spc="0" baseline="0">
          <a:solidFill>
            <a:srgbClr val="514A40"/>
          </a:solidFill>
          <a:uFillTx/>
          <a:latin typeface="Cambria"/>
          <a:ea typeface=""/>
          <a:cs typeface=""/>
        </a:defRPr>
      </a:lvl4pPr>
      <a:lvl5pPr marL="1554480" marR="0" lvl="4" indent="-228600" algn="l" defTabSz="914400" rtl="0" fontAlgn="auto" hangingPunct="1">
        <a:lnSpc>
          <a:spcPct val="90000"/>
        </a:lnSpc>
        <a:spcBef>
          <a:spcPts val="800"/>
        </a:spcBef>
        <a:spcAft>
          <a:spcPts val="0"/>
        </a:spcAft>
        <a:buClr>
          <a:srgbClr val="A85229"/>
        </a:buClr>
        <a:buSzPct val="100000"/>
        <a:buFont typeface="Arial" pitchFamily="34"/>
        <a:buChar char="•"/>
        <a:tabLst/>
        <a:defRPr lang="en-US" sz="1400" b="0" i="0" u="none" strike="noStrike" kern="1200" cap="none" spc="0" baseline="0">
          <a:solidFill>
            <a:srgbClr val="514A40"/>
          </a:solidFill>
          <a:uFillTx/>
          <a:latin typeface="Cambria"/>
          <a:ea typeface=""/>
          <a:cs typeface=""/>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jpeg"/><Relationship Id="rId7" Type="http://schemas.openxmlformats.org/officeDocument/2006/relationships/image" Target="../media/image16.png"/><Relationship Id="rId12" Type="http://schemas.openxmlformats.org/officeDocument/2006/relationships/image" Target="../media/image21.png"/><Relationship Id="rId2" Type="http://schemas.openxmlformats.org/officeDocument/2006/relationships/image" Target="../media/image11.png"/><Relationship Id="rId1" Type="http://schemas.openxmlformats.org/officeDocument/2006/relationships/slideLayout" Target="../slideLayouts/slideLayout4.xml"/><Relationship Id="rId6" Type="http://schemas.openxmlformats.org/officeDocument/2006/relationships/image" Target="../media/image15.jpg"/><Relationship Id="rId11" Type="http://schemas.openxmlformats.org/officeDocument/2006/relationships/image" Target="../media/image20.pn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s>
</file>

<file path=ppt/slides/_rels/slide11.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pr&#233;sentation/index2.html" TargetMode="External"/><Relationship Id="rId1" Type="http://schemas.openxmlformats.org/officeDocument/2006/relationships/slideLayout" Target="../slideLayouts/slideLayout4.xml"/><Relationship Id="rId5" Type="http://schemas.openxmlformats.org/officeDocument/2006/relationships/image" Target="../media/image24.png"/><Relationship Id="rId4" Type="http://schemas.openxmlformats.org/officeDocument/2006/relationships/hyperlink" Target="file:///D:\d&#233;monstration\d&#233;monstration.mp4" TargetMode="Externa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name="Slide22">
    <p:bg>
      <p:bgPr>
        <a:blipFill dpi="0" rotWithShape="1">
          <a:blip r:embed="rId3" cstate="print">
            <a:lum/>
          </a:blip>
          <a:srcRect/>
          <a:stretch>
            <a:fillRect t="-30000" b="-30000"/>
          </a:stretch>
        </a:blipFill>
        <a:effectLst/>
      </p:bgPr>
    </p:bg>
    <p:spTree>
      <p:nvGrpSpPr>
        <p:cNvPr id="1" name=""/>
        <p:cNvGrpSpPr/>
        <p:nvPr/>
      </p:nvGrpSpPr>
      <p:grpSpPr>
        <a:xfrm>
          <a:off x="0" y="0"/>
          <a:ext cx="0" cy="0"/>
          <a:chOff x="0" y="0"/>
          <a:chExt cx="0" cy="0"/>
        </a:xfrm>
      </p:grpSpPr>
      <p:sp>
        <p:nvSpPr>
          <p:cNvPr id="3" name="Subtitle 2"/>
          <p:cNvSpPr txBox="1">
            <a:spLocks noGrp="1"/>
          </p:cNvSpPr>
          <p:nvPr>
            <p:ph type="subTitle" idx="1"/>
          </p:nvPr>
        </p:nvSpPr>
        <p:spPr>
          <a:xfrm>
            <a:off x="8500545" y="6223324"/>
            <a:ext cx="3955959" cy="365760"/>
          </a:xfrm>
        </p:spPr>
        <p:txBody>
          <a:bodyPr/>
          <a:lstStyle/>
          <a:p>
            <a:pPr lvl="0"/>
            <a:r>
              <a:rPr lang="fr-FR" b="0" cap="none" dirty="0">
                <a:solidFill>
                  <a:schemeClr val="accent4">
                    <a:lumMod val="40000"/>
                    <a:lumOff val="60000"/>
                  </a:schemeClr>
                </a:solidFill>
              </a:rPr>
              <a:t>Année universitaire </a:t>
            </a:r>
            <a:r>
              <a:rPr lang="fr-FR" b="0" cap="none" dirty="0" smtClean="0">
                <a:solidFill>
                  <a:schemeClr val="accent4">
                    <a:lumMod val="40000"/>
                    <a:lumOff val="60000"/>
                  </a:schemeClr>
                </a:solidFill>
              </a:rPr>
              <a:t>2019-2020</a:t>
            </a:r>
            <a:endParaRPr lang="fr-FR" b="0" cap="none" dirty="0">
              <a:solidFill>
                <a:schemeClr val="accent4">
                  <a:lumMod val="40000"/>
                  <a:lumOff val="60000"/>
                </a:schemeClr>
              </a:solidFill>
            </a:endParaRPr>
          </a:p>
          <a:p>
            <a:pPr lvl="0"/>
            <a:endParaRPr lang="en-US" dirty="0"/>
          </a:p>
        </p:txBody>
      </p:sp>
      <p:sp>
        <p:nvSpPr>
          <p:cNvPr id="10" name="Title 1"/>
          <p:cNvSpPr txBox="1">
            <a:spLocks noGrp="1"/>
          </p:cNvSpPr>
          <p:nvPr>
            <p:ph type="ctrTitle"/>
          </p:nvPr>
        </p:nvSpPr>
        <p:spPr>
          <a:xfrm>
            <a:off x="1705374" y="2604659"/>
            <a:ext cx="9438071" cy="970425"/>
          </a:xfrm>
          <a:gradFill>
            <a:gsLst>
              <a:gs pos="0">
                <a:srgbClr val="C8C5B6"/>
              </a:gs>
              <a:gs pos="100000">
                <a:srgbClr val="BFBBAA"/>
              </a:gs>
            </a:gsLst>
            <a:lin ang="5400000"/>
          </a:gradFill>
          <a:ln w="6345" cap="flat">
            <a:solidFill>
              <a:srgbClr val="98916E"/>
            </a:solidFill>
            <a:prstDash val="solid"/>
            <a:miter/>
          </a:ln>
        </p:spPr>
        <p:txBody>
          <a:bodyPr anchorCtr="1"/>
          <a:lstStyle/>
          <a:p>
            <a:pPr lvl="0" algn="ctr" hangingPunct="0">
              <a:tabLst>
                <a:tab pos="1123953" algn="l"/>
              </a:tabLst>
            </a:pPr>
            <a:r>
              <a:rPr lang="fr-FR" sz="2800" cap="small" dirty="0">
                <a:latin typeface="Times New Roman" pitchFamily="18"/>
                <a:cs typeface="Times New Roman" pitchFamily="18"/>
              </a:rPr>
              <a:t>Réalisation </a:t>
            </a:r>
            <a:r>
              <a:rPr lang="fr-FR" sz="2800" cap="small" dirty="0" smtClean="0">
                <a:latin typeface="Times New Roman" pitchFamily="18"/>
                <a:cs typeface="Times New Roman" pitchFamily="18"/>
              </a:rPr>
              <a:t>d’une application web </a:t>
            </a:r>
            <a:r>
              <a:rPr lang="fr-FR" sz="2800" cap="small" dirty="0">
                <a:latin typeface="Times New Roman" pitchFamily="18"/>
                <a:cs typeface="Times New Roman" pitchFamily="18"/>
              </a:rPr>
              <a:t>de </a:t>
            </a:r>
            <a:r>
              <a:rPr lang="fr-FR" sz="2800" cap="small" dirty="0" smtClean="0">
                <a:latin typeface="Times New Roman" pitchFamily="18"/>
                <a:cs typeface="Times New Roman" pitchFamily="18"/>
              </a:rPr>
              <a:t>réservation de billets de BUS </a:t>
            </a:r>
            <a:endParaRPr lang="fr-FR" sz="2800" dirty="0">
              <a:latin typeface="Times New Roman" pitchFamily="18"/>
              <a:cs typeface="Times New Roman" pitchFamily="18"/>
            </a:endParaRPr>
          </a:p>
        </p:txBody>
      </p:sp>
      <p:sp>
        <p:nvSpPr>
          <p:cNvPr id="11" name="TextBox 3"/>
          <p:cNvSpPr txBox="1"/>
          <p:nvPr/>
        </p:nvSpPr>
        <p:spPr>
          <a:xfrm>
            <a:off x="9234150" y="220214"/>
            <a:ext cx="2627290" cy="1015663"/>
          </a:xfrm>
          <a:prstGeom prst="rect">
            <a:avLst/>
          </a:prstGeom>
          <a:noFill/>
          <a:ln cap="flat">
            <a:noFill/>
          </a:ln>
        </p:spPr>
        <p:txBody>
          <a:bodyPr vert="horz" wrap="square" lIns="91440" tIns="45720" rIns="91440" bIns="45720" anchor="t" anchorCtr="1" compatLnSpc="1">
            <a:spAutoFit/>
          </a:bodyPr>
          <a:lstStyle/>
          <a:p>
            <a:pPr marL="0" marR="0" lvl="0" indent="180978"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500" b="1" i="0" u="none" strike="noStrike" kern="1200" cap="none" spc="0" dirty="0">
                <a:solidFill>
                  <a:srgbClr val="514A40"/>
                </a:solidFill>
                <a:uFillTx/>
                <a:latin typeface="Times New Roman" panose="02020603050405020304" pitchFamily="18" charset="0"/>
                <a:ea typeface="Times New Roman" pitchFamily="18"/>
                <a:cs typeface="Times New Roman" panose="02020603050405020304" pitchFamily="18" charset="0"/>
              </a:rPr>
              <a:t>Université </a:t>
            </a:r>
            <a:r>
              <a:rPr lang="fr-FR" sz="1500" b="1" i="0" u="none" strike="noStrike" kern="1200" cap="none" spc="0" dirty="0" smtClean="0">
                <a:solidFill>
                  <a:srgbClr val="514A40"/>
                </a:solidFill>
                <a:uFillTx/>
                <a:latin typeface="Times New Roman" panose="02020603050405020304" pitchFamily="18" charset="0"/>
                <a:ea typeface=""/>
                <a:cs typeface="Times New Roman" panose="02020603050405020304" pitchFamily="18" charset="0"/>
              </a:rPr>
              <a:t>Abdelmalek </a:t>
            </a:r>
            <a:r>
              <a:rPr lang="fr-FR" sz="1500" b="1" i="0" u="none" strike="noStrike" kern="1200" cap="none" spc="0" dirty="0" err="1" smtClean="0">
                <a:solidFill>
                  <a:srgbClr val="514A40"/>
                </a:solidFill>
                <a:uFillTx/>
                <a:latin typeface="Times New Roman" panose="02020603050405020304" pitchFamily="18" charset="0"/>
                <a:ea typeface=""/>
                <a:cs typeface="Times New Roman" panose="02020603050405020304" pitchFamily="18" charset="0"/>
              </a:rPr>
              <a:t>Essaadi</a:t>
            </a:r>
            <a:r>
              <a:rPr lang="fr-FR" sz="1500" b="1" i="0" u="none" strike="noStrike" kern="1200" cap="none" spc="0" dirty="0" smtClean="0">
                <a:solidFill>
                  <a:srgbClr val="514A40"/>
                </a:solidFill>
                <a:uFillTx/>
                <a:latin typeface="Times New Roman" panose="02020603050405020304" pitchFamily="18" charset="0"/>
                <a:ea typeface=""/>
                <a:cs typeface="Times New Roman" panose="02020603050405020304" pitchFamily="18" charset="0"/>
              </a:rPr>
              <a:t> </a:t>
            </a:r>
            <a:r>
              <a:rPr lang="fr-FR" sz="1500" b="1" i="0" u="none" strike="noStrike" kern="1200" cap="none" spc="0" dirty="0">
                <a:solidFill>
                  <a:srgbClr val="514A40"/>
                </a:solidFill>
                <a:uFillTx/>
                <a:latin typeface="Times New Roman" panose="02020603050405020304" pitchFamily="18" charset="0"/>
                <a:ea typeface=""/>
                <a:cs typeface="Times New Roman" panose="02020603050405020304" pitchFamily="18" charset="0"/>
              </a:rPr>
              <a:t>Faculté des Sciences</a:t>
            </a:r>
          </a:p>
          <a:p>
            <a:pPr marL="0" marR="0" lvl="0" indent="180978" algn="ct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fr-FR" sz="1500" b="1" i="0" u="none" strike="noStrike" kern="1200" cap="none" spc="0" dirty="0">
                <a:solidFill>
                  <a:srgbClr val="514A40"/>
                </a:solidFill>
                <a:uFillTx/>
                <a:latin typeface="Times New Roman" panose="02020603050405020304" pitchFamily="18" charset="0"/>
                <a:ea typeface="Times New Roman" pitchFamily="18"/>
                <a:cs typeface="Times New Roman" panose="02020603050405020304" pitchFamily="18" charset="0"/>
              </a:rPr>
              <a:t>Département </a:t>
            </a:r>
            <a:r>
              <a:rPr lang="fr-FR" sz="1500" b="1" i="0" u="none" strike="noStrike" kern="1200" cap="none" spc="0" dirty="0" smtClean="0">
                <a:solidFill>
                  <a:srgbClr val="514A40"/>
                </a:solidFill>
                <a:uFillTx/>
                <a:latin typeface="Times New Roman" panose="02020603050405020304" pitchFamily="18" charset="0"/>
                <a:ea typeface="Times New Roman" pitchFamily="18"/>
                <a:cs typeface="Times New Roman" panose="02020603050405020304" pitchFamily="18" charset="0"/>
              </a:rPr>
              <a:t>d’informatique </a:t>
            </a:r>
            <a:endParaRPr lang="fr-FR" sz="1500" b="0" i="0" u="none" strike="noStrike" kern="1200" cap="none" spc="0" dirty="0">
              <a:solidFill>
                <a:srgbClr val="514A40"/>
              </a:solidFill>
              <a:uFillTx/>
              <a:latin typeface="Times New Roman" panose="02020603050405020304" pitchFamily="18" charset="0"/>
              <a:ea typeface=""/>
              <a:cs typeface="Times New Roman" panose="02020603050405020304" pitchFamily="18" charset="0"/>
            </a:endParaRPr>
          </a:p>
        </p:txBody>
      </p:sp>
      <p:pic>
        <p:nvPicPr>
          <p:cNvPr id="12" name="Picture 4"/>
          <p:cNvPicPr>
            <a:picLocks noChangeAspect="1"/>
          </p:cNvPicPr>
          <p:nvPr/>
        </p:nvPicPr>
        <p:blipFill>
          <a:blip r:embed="rId4" cstate="print"/>
          <a:stretch>
            <a:fillRect/>
          </a:stretch>
        </p:blipFill>
        <p:spPr>
          <a:xfrm>
            <a:off x="428223" y="227527"/>
            <a:ext cx="1277151" cy="1463186"/>
          </a:xfrm>
          <a:prstGeom prst="rect">
            <a:avLst/>
          </a:prstGeom>
          <a:noFill/>
          <a:ln cap="flat">
            <a:noFill/>
          </a:ln>
        </p:spPr>
      </p:pic>
      <p:sp>
        <p:nvSpPr>
          <p:cNvPr id="13" name="TextBox 5"/>
          <p:cNvSpPr txBox="1"/>
          <p:nvPr/>
        </p:nvSpPr>
        <p:spPr>
          <a:xfrm>
            <a:off x="3133283" y="151991"/>
            <a:ext cx="5980093" cy="1785104"/>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4000" dirty="0" smtClean="0">
                <a:solidFill>
                  <a:schemeClr val="bg1"/>
                </a:solidFill>
                <a:effectLst>
                  <a:outerShdw dist="19048" dir="2700000">
                    <a:srgbClr val="514A40"/>
                  </a:outerShdw>
                </a:effectLst>
                <a:latin typeface="Cambria"/>
                <a:ea typeface=""/>
                <a:cs typeface=""/>
              </a:rPr>
              <a:t>Projet</a:t>
            </a:r>
            <a:r>
              <a:rPr lang="fr-FR" sz="4000" b="0" i="0" u="none" strike="noStrike" kern="1200" cap="none" spc="0" dirty="0" smtClean="0">
                <a:solidFill>
                  <a:schemeClr val="bg1"/>
                </a:solidFill>
                <a:effectLst>
                  <a:outerShdw dist="19048" dir="2700000">
                    <a:srgbClr val="514A40"/>
                  </a:outerShdw>
                </a:effectLst>
                <a:uFillTx/>
                <a:latin typeface="Cambria"/>
                <a:ea typeface=""/>
                <a:cs typeface=""/>
              </a:rPr>
              <a:t> de fin d’étude</a:t>
            </a:r>
          </a:p>
          <a:p>
            <a:pPr marL="0" marR="0" lvl="0" indent="0" algn="ct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fr-FR" sz="2800" b="1" i="0" u="none" strike="noStrike" kern="1200" cap="none" spc="0" dirty="0" smtClean="0">
                <a:solidFill>
                  <a:schemeClr val="bg1"/>
                </a:solidFill>
                <a:effectLst>
                  <a:outerShdw blurRad="38100" dist="38100" dir="2700000" algn="tl">
                    <a:srgbClr val="000000">
                      <a:alpha val="43137"/>
                    </a:srgbClr>
                  </a:outerShdw>
                </a:effectLst>
                <a:uFillTx/>
                <a:latin typeface="Cambria" panose="02040503050406030204" pitchFamily="18" charset="0"/>
                <a:ea typeface="Times New Roman" pitchFamily="18"/>
                <a:cs typeface="Times New Roman" pitchFamily="18"/>
              </a:rPr>
              <a:t>En vue de l’obtention du</a:t>
            </a:r>
          </a:p>
          <a:p>
            <a:pPr marL="0" marR="0" lvl="0" indent="0" algn="ctr" defTabSz="914400" rtl="0" fontAlgn="auto" hangingPunct="0">
              <a:lnSpc>
                <a:spcPct val="100000"/>
              </a:lnSpc>
              <a:spcBef>
                <a:spcPts val="0"/>
              </a:spcBef>
              <a:spcAft>
                <a:spcPts val="0"/>
              </a:spcAft>
              <a:buNone/>
              <a:tabLst>
                <a:tab pos="1123953" algn="l"/>
              </a:tabLst>
              <a:defRPr sz="1800" b="0" i="0" u="none" strike="noStrike" kern="0" cap="none" spc="0" baseline="0">
                <a:solidFill>
                  <a:srgbClr val="000000"/>
                </a:solidFill>
                <a:uFillTx/>
              </a:defRPr>
            </a:pPr>
            <a:r>
              <a:rPr lang="fr-FR" sz="2400" b="1" i="0" u="none" strike="noStrike" kern="1200" cap="none" spc="0" dirty="0" smtClean="0">
                <a:solidFill>
                  <a:schemeClr val="bg1"/>
                </a:solidFill>
                <a:effectLst>
                  <a:outerShdw blurRad="38100" dist="38100" dir="2700000" algn="tl">
                    <a:srgbClr val="000000">
                      <a:alpha val="43137"/>
                    </a:srgbClr>
                  </a:outerShdw>
                </a:effectLst>
                <a:uFillTx/>
                <a:latin typeface="Cambria" panose="02040503050406030204" pitchFamily="18" charset="0"/>
                <a:ea typeface="Times New Roman" pitchFamily="18"/>
                <a:cs typeface="Times New Roman" pitchFamily="18"/>
              </a:rPr>
              <a:t>Diplôme de licence</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dirty="0">
              <a:solidFill>
                <a:srgbClr val="000000"/>
              </a:solidFill>
              <a:uFillTx/>
              <a:latin typeface="Cambria"/>
              <a:ea typeface=""/>
              <a:cs typeface=""/>
            </a:endParaRPr>
          </a:p>
        </p:txBody>
      </p:sp>
      <p:sp>
        <p:nvSpPr>
          <p:cNvPr id="14" name="TextBox 6"/>
          <p:cNvSpPr txBox="1"/>
          <p:nvPr/>
        </p:nvSpPr>
        <p:spPr>
          <a:xfrm>
            <a:off x="706191" y="4576032"/>
            <a:ext cx="4417457" cy="1333635"/>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50000"/>
              </a:lnSpc>
              <a:spcBef>
                <a:spcPts val="0"/>
              </a:spcBef>
              <a:spcAft>
                <a:spcPts val="0"/>
              </a:spcAft>
              <a:buNone/>
              <a:tabLst/>
              <a:defRPr sz="1800" b="0" i="0" u="none" strike="noStrike" kern="0" cap="none" spc="0" baseline="0">
                <a:solidFill>
                  <a:srgbClr val="000000"/>
                </a:solidFill>
                <a:uFillTx/>
              </a:defRPr>
            </a:pPr>
            <a:r>
              <a:rPr lang="fr-FR" sz="2000" b="0" i="0" u="none" strike="noStrike" kern="1200" cap="none" spc="0" dirty="0">
                <a:solidFill>
                  <a:schemeClr val="bg1"/>
                </a:solidFill>
                <a:effectLst>
                  <a:outerShdw dist="19048" dir="2700000">
                    <a:srgbClr val="514A40"/>
                  </a:outerShdw>
                </a:effectLst>
                <a:uFillTx/>
                <a:latin typeface="Cambria"/>
                <a:ea typeface=""/>
                <a:cs typeface=""/>
              </a:rPr>
              <a:t>Réalisé par : </a:t>
            </a:r>
          </a:p>
          <a:p>
            <a:pPr marL="0" marR="0" lvl="0" indent="0" algn="l" defTabSz="914400" rtl="0" fontAlgn="auto" hangingPunct="1">
              <a:lnSpc>
                <a:spcPct val="150000"/>
              </a:lnSpc>
              <a:spcBef>
                <a:spcPts val="0"/>
              </a:spcBef>
              <a:spcAft>
                <a:spcPts val="0"/>
              </a:spcAft>
              <a:buNone/>
              <a:tabLst/>
              <a:defRPr sz="1800" b="0" i="0" u="none" strike="noStrike" kern="0" cap="none" spc="0" baseline="0">
                <a:solidFill>
                  <a:srgbClr val="000000"/>
                </a:solidFill>
                <a:uFillTx/>
              </a:defRPr>
            </a:pPr>
            <a:r>
              <a:rPr lang="fr-FR" b="1" dirty="0" smtClean="0">
                <a:solidFill>
                  <a:srgbClr val="FDF0E7"/>
                </a:solidFill>
                <a:latin typeface="Cambria"/>
                <a:ea typeface=""/>
                <a:cs typeface=""/>
              </a:rPr>
              <a:t>EL HARTI Mohamed Asad </a:t>
            </a:r>
            <a:r>
              <a:rPr lang="fr-FR" sz="1800" b="1" i="0" u="none" strike="noStrike" kern="1200" cap="none" spc="0" baseline="0" dirty="0" smtClean="0">
                <a:solidFill>
                  <a:srgbClr val="FDF0E7"/>
                </a:solidFill>
                <a:uFillTx/>
                <a:latin typeface="Cambria"/>
                <a:ea typeface=""/>
                <a:cs typeface=""/>
              </a:rPr>
              <a:t>&amp; </a:t>
            </a:r>
            <a:r>
              <a:rPr lang="fr-FR" sz="1800" b="1" i="0" u="none" strike="noStrike" kern="1200" cap="none" spc="0" dirty="0" smtClean="0">
                <a:solidFill>
                  <a:srgbClr val="FDF0E7"/>
                </a:solidFill>
                <a:uFillTx/>
                <a:latin typeface="Cambria"/>
                <a:ea typeface=""/>
                <a:cs typeface=""/>
              </a:rPr>
              <a:t> </a:t>
            </a:r>
            <a:r>
              <a:rPr lang="fr-FR" b="1" dirty="0" smtClean="0">
                <a:solidFill>
                  <a:srgbClr val="FDF0E7"/>
                </a:solidFill>
                <a:latin typeface="Cambria"/>
                <a:ea typeface=""/>
                <a:cs typeface=""/>
              </a:rPr>
              <a:t>AOUTAH Bilal</a:t>
            </a:r>
            <a:endParaRPr lang="fr-FR" sz="2000" b="1" i="0" u="none" strike="noStrike" kern="1200" cap="none" spc="0" dirty="0">
              <a:solidFill>
                <a:srgbClr val="FDF0E7"/>
              </a:solidFill>
              <a:uFillTx/>
              <a:latin typeface="Cambria"/>
              <a:ea typeface=""/>
              <a:cs typeface=""/>
            </a:endParaRPr>
          </a:p>
        </p:txBody>
      </p:sp>
      <p:sp>
        <p:nvSpPr>
          <p:cNvPr id="15" name="TextBox 7"/>
          <p:cNvSpPr txBox="1"/>
          <p:nvPr/>
        </p:nvSpPr>
        <p:spPr>
          <a:xfrm>
            <a:off x="8569820" y="4714536"/>
            <a:ext cx="3438656" cy="804707"/>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2000" b="0" i="0" u="none" strike="noStrike" kern="1200" cap="none" spc="0" dirty="0">
                <a:solidFill>
                  <a:schemeClr val="bg1"/>
                </a:solidFill>
                <a:uFillTx/>
                <a:latin typeface="Cambria"/>
                <a:ea typeface=""/>
                <a:cs typeface=""/>
              </a:rPr>
              <a:t>Encadré par : </a:t>
            </a:r>
          </a:p>
          <a:p>
            <a:pPr marL="0" marR="0" lvl="0" indent="0" algn="l" defTabSz="914400" rtl="0" fontAlgn="auto" hangingPunct="1">
              <a:lnSpc>
                <a:spcPct val="150000"/>
              </a:lnSpc>
              <a:spcBef>
                <a:spcPts val="0"/>
              </a:spcBef>
              <a:spcAft>
                <a:spcPts val="0"/>
              </a:spcAft>
              <a:buNone/>
              <a:tabLst/>
              <a:defRPr sz="1800" b="0" i="0" u="none" strike="noStrike" kern="0" cap="none" spc="0" baseline="0">
                <a:solidFill>
                  <a:srgbClr val="000000"/>
                </a:solidFill>
                <a:uFillTx/>
              </a:defRPr>
            </a:pPr>
            <a:r>
              <a:rPr lang="fr-FR" sz="2000" b="1" kern="0" dirty="0" smtClean="0">
                <a:solidFill>
                  <a:srgbClr val="FDF0E7"/>
                </a:solidFill>
                <a:latin typeface="Cambria"/>
                <a:ea typeface=""/>
                <a:cs typeface=""/>
              </a:rPr>
              <a:t>Pr</a:t>
            </a:r>
            <a:r>
              <a:rPr lang="fr-FR" sz="2000" b="1" i="0" u="none" strike="noStrike" kern="1200" cap="none" spc="0" dirty="0" smtClean="0">
                <a:solidFill>
                  <a:srgbClr val="FDF0E7"/>
                </a:solidFill>
                <a:uFillTx/>
                <a:latin typeface="Cambria"/>
                <a:ea typeface=""/>
                <a:cs typeface=""/>
              </a:rPr>
              <a:t>. </a:t>
            </a:r>
            <a:r>
              <a:rPr lang="fr-FR" sz="2000" b="1" dirty="0" smtClean="0">
                <a:solidFill>
                  <a:srgbClr val="FDF0E7"/>
                </a:solidFill>
                <a:latin typeface="Cambria"/>
                <a:ea typeface=""/>
                <a:cs typeface=""/>
              </a:rPr>
              <a:t>ATTARIAUS Hicham</a:t>
            </a:r>
            <a:endParaRPr lang="fr-FR" sz="2000" b="1" i="0" u="none" strike="noStrike" kern="1200" cap="none" spc="0" dirty="0">
              <a:solidFill>
                <a:srgbClr val="FDF0E7"/>
              </a:solidFill>
              <a:uFillTx/>
              <a:latin typeface="Cambria"/>
              <a:ea typeface=""/>
              <a:cs typeface=""/>
            </a:endParaRPr>
          </a:p>
        </p:txBody>
      </p:sp>
    </p:spTree>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7"/>
          <p:cNvSpPr/>
          <p:nvPr/>
        </p:nvSpPr>
        <p:spPr>
          <a:xfrm>
            <a:off x="239151" y="1331979"/>
            <a:ext cx="2440800" cy="509286"/>
          </a:xfrm>
          <a:prstGeom prst="roundRect">
            <a:avLst>
              <a:gd name="adj" fmla="val 38336"/>
            </a:avLst>
          </a:prstGeom>
          <a:solidFill>
            <a:schemeClr val="bg1"/>
          </a:solidFill>
          <a:ln>
            <a:noFill/>
          </a:ln>
          <a:effectLst/>
          <a:scene3d>
            <a:camera prst="orthographicFront">
              <a:rot lat="0" lon="0" rev="0"/>
            </a:camera>
            <a:lightRig rig="chilly" dir="t">
              <a:rot lat="0" lon="0" rev="18480000"/>
            </a:lightRig>
          </a:scene3d>
          <a:sp3d prstMaterial="clear">
            <a:bevelT h="635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b="1" dirty="0" smtClean="0">
                <a:solidFill>
                  <a:schemeClr val="tx2">
                    <a:lumMod val="60000"/>
                    <a:lumOff val="40000"/>
                  </a:schemeClr>
                </a:solidFill>
                <a:latin typeface="Cambria" panose="02040503050406030204" pitchFamily="18" charset="0"/>
              </a:rPr>
              <a:t>Introduction</a:t>
            </a:r>
            <a:endParaRPr lang="fr-FR" sz="2000" b="1" dirty="0">
              <a:solidFill>
                <a:schemeClr val="tx2">
                  <a:lumMod val="60000"/>
                  <a:lumOff val="40000"/>
                </a:schemeClr>
              </a:solidFill>
              <a:latin typeface="Cambria" panose="02040503050406030204" pitchFamily="18" charset="0"/>
            </a:endParaRPr>
          </a:p>
        </p:txBody>
      </p:sp>
      <p:sp>
        <p:nvSpPr>
          <p:cNvPr id="6" name="Rounded Rectangle 48"/>
          <p:cNvSpPr/>
          <p:nvPr/>
        </p:nvSpPr>
        <p:spPr>
          <a:xfrm>
            <a:off x="303612" y="2108467"/>
            <a:ext cx="2440800" cy="509286"/>
          </a:xfrm>
          <a:prstGeom prst="roundRect">
            <a:avLst>
              <a:gd name="adj" fmla="val 38336"/>
            </a:avLst>
          </a:prstGeom>
          <a:solidFill>
            <a:schemeClr val="bg1"/>
          </a:solidFill>
          <a:ln>
            <a:noFill/>
          </a:ln>
          <a:effectLst/>
          <a:scene3d>
            <a:camera prst="orthographicFront">
              <a:rot lat="0" lon="0" rev="0"/>
            </a:camera>
            <a:lightRig rig="chilly" dir="t">
              <a:rot lat="0" lon="0" rev="18480000"/>
            </a:lightRig>
          </a:scene3d>
          <a:sp3d prstMaterial="clear">
            <a:bevelT h="63500" prst="angle"/>
          </a:sp3d>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fr-FR" sz="2000" b="1" dirty="0" smtClean="0">
                <a:solidFill>
                  <a:schemeClr val="tx2">
                    <a:lumMod val="60000"/>
                    <a:lumOff val="40000"/>
                  </a:schemeClr>
                </a:solidFill>
                <a:latin typeface="Cambria" panose="02040503050406030204" pitchFamily="18" charset="0"/>
              </a:rPr>
              <a:t>Contexte de projet</a:t>
            </a:r>
            <a:endParaRPr lang="fr-FR" sz="2000" b="1" dirty="0">
              <a:solidFill>
                <a:schemeClr val="tx2">
                  <a:lumMod val="60000"/>
                  <a:lumOff val="40000"/>
                </a:schemeClr>
              </a:solidFill>
              <a:latin typeface="Cambria" panose="02040503050406030204" pitchFamily="18" charset="0"/>
            </a:endParaRPr>
          </a:p>
        </p:txBody>
      </p:sp>
      <p:sp>
        <p:nvSpPr>
          <p:cNvPr id="7" name="Rounded Rectangle 49"/>
          <p:cNvSpPr/>
          <p:nvPr/>
        </p:nvSpPr>
        <p:spPr>
          <a:xfrm>
            <a:off x="331749" y="3016764"/>
            <a:ext cx="2440800" cy="509286"/>
          </a:xfrm>
          <a:prstGeom prst="roundRect">
            <a:avLst>
              <a:gd name="adj" fmla="val 38336"/>
            </a:avLst>
          </a:prstGeom>
          <a:solidFill>
            <a:schemeClr val="bg1"/>
          </a:solidFill>
          <a:ln>
            <a:noFill/>
          </a:ln>
          <a:effectLst/>
          <a:scene3d>
            <a:camera prst="orthographicFront">
              <a:rot lat="0" lon="0" rev="0"/>
            </a:camera>
            <a:lightRig rig="chilly" dir="t">
              <a:rot lat="0" lon="0" rev="18480000"/>
            </a:lightRig>
          </a:scene3d>
          <a:sp3d prstMaterial="clear">
            <a:bevelT h="635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b="1" dirty="0">
                <a:solidFill>
                  <a:schemeClr val="tx2">
                    <a:lumMod val="60000"/>
                    <a:lumOff val="40000"/>
                  </a:schemeClr>
                </a:solidFill>
                <a:latin typeface="Cambria" panose="02040503050406030204" pitchFamily="18" charset="0"/>
              </a:rPr>
              <a:t>Conception</a:t>
            </a:r>
          </a:p>
        </p:txBody>
      </p:sp>
      <p:sp>
        <p:nvSpPr>
          <p:cNvPr id="8" name="Rounded Rectangle 50"/>
          <p:cNvSpPr/>
          <p:nvPr/>
        </p:nvSpPr>
        <p:spPr>
          <a:xfrm>
            <a:off x="317681" y="3856604"/>
            <a:ext cx="2440800" cy="509286"/>
          </a:xfrm>
          <a:prstGeom prst="roundRect">
            <a:avLst>
              <a:gd name="adj" fmla="val 38336"/>
            </a:avLst>
          </a:prstGeom>
          <a:solidFill>
            <a:schemeClr val="bg1"/>
          </a:solidFill>
          <a:ln>
            <a:noFill/>
          </a:ln>
          <a:effectLst/>
          <a:scene3d>
            <a:camera prst="orthographicFront">
              <a:rot lat="0" lon="0" rev="0"/>
            </a:camera>
            <a:lightRig rig="chilly" dir="t">
              <a:rot lat="0" lon="0" rev="18480000"/>
            </a:lightRig>
          </a:scene3d>
          <a:sp3d prstMaterial="clear">
            <a:bevelT h="635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b="1">
                <a:solidFill>
                  <a:schemeClr val="bg1">
                    <a:lumMod val="75000"/>
                  </a:schemeClr>
                </a:solidFill>
                <a:latin typeface="Cambria" panose="02040503050406030204" pitchFamily="18" charset="0"/>
              </a:rPr>
              <a:t>Réalisation</a:t>
            </a:r>
            <a:endParaRPr lang="fr-FR" sz="2000" b="1" dirty="0">
              <a:solidFill>
                <a:schemeClr val="bg1">
                  <a:lumMod val="75000"/>
                </a:schemeClr>
              </a:solidFill>
              <a:latin typeface="Cambria" panose="02040503050406030204" pitchFamily="18" charset="0"/>
            </a:endParaRPr>
          </a:p>
        </p:txBody>
      </p:sp>
      <p:sp>
        <p:nvSpPr>
          <p:cNvPr id="9" name="Rounded Rectangle 51"/>
          <p:cNvSpPr/>
          <p:nvPr/>
        </p:nvSpPr>
        <p:spPr>
          <a:xfrm>
            <a:off x="331748" y="4837118"/>
            <a:ext cx="2440800" cy="509286"/>
          </a:xfrm>
          <a:prstGeom prst="roundRect">
            <a:avLst>
              <a:gd name="adj" fmla="val 38336"/>
            </a:avLst>
          </a:prstGeom>
          <a:solidFill>
            <a:schemeClr val="bg1"/>
          </a:solidFill>
          <a:ln>
            <a:noFill/>
          </a:ln>
          <a:effectLst/>
          <a:scene3d>
            <a:camera prst="orthographicFront">
              <a:rot lat="0" lon="0" rev="0"/>
            </a:camera>
            <a:lightRig rig="chilly" dir="t">
              <a:rot lat="0" lon="0" rev="18480000"/>
            </a:lightRig>
          </a:scene3d>
          <a:sp3d prstMaterial="clear">
            <a:bevelT h="635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b="1" dirty="0" smtClean="0">
                <a:solidFill>
                  <a:schemeClr val="tx2">
                    <a:lumMod val="60000"/>
                    <a:lumOff val="40000"/>
                  </a:schemeClr>
                </a:solidFill>
                <a:latin typeface="Cambria" panose="02040503050406030204" pitchFamily="18" charset="0"/>
              </a:rPr>
              <a:t>Conclusion</a:t>
            </a:r>
            <a:endParaRPr lang="fr-FR" sz="2000" b="1" dirty="0">
              <a:solidFill>
                <a:schemeClr val="tx2">
                  <a:lumMod val="60000"/>
                  <a:lumOff val="40000"/>
                </a:schemeClr>
              </a:solidFill>
              <a:latin typeface="Cambria" panose="02040503050406030204" pitchFamily="18" charset="0"/>
            </a:endParaRPr>
          </a:p>
        </p:txBody>
      </p:sp>
      <p:sp>
        <p:nvSpPr>
          <p:cNvPr id="10" name="Rounded Rectangle 38"/>
          <p:cNvSpPr>
            <a:spLocks noGrp="1"/>
          </p:cNvSpPr>
          <p:nvPr>
            <p:ph type="title"/>
          </p:nvPr>
        </p:nvSpPr>
        <p:spPr>
          <a:xfrm>
            <a:off x="5795891" y="240326"/>
            <a:ext cx="2630658" cy="519329"/>
          </a:xfrm>
          <a:prstGeom prst="roundRect">
            <a:avLst>
              <a:gd name="adj" fmla="val 38336"/>
            </a:avLst>
          </a:prstGeom>
          <a:solidFill>
            <a:schemeClr val="bg1"/>
          </a:solidFill>
          <a:ln>
            <a:noFill/>
          </a:ln>
          <a:effectLst/>
          <a:scene3d>
            <a:camera prst="orthographicFront">
              <a:rot lat="0" lon="0" rev="0"/>
            </a:camera>
            <a:lightRig rig="chilly" dir="t">
              <a:rot lat="0" lon="0" rev="18480000"/>
            </a:lightRig>
          </a:scene3d>
          <a:sp3d prstMaterial="clear">
            <a:bevelT h="63500" prst="angle"/>
          </a:sp3d>
        </p:spPr>
        <p:style>
          <a:lnRef idx="2">
            <a:schemeClr val="accent1">
              <a:shade val="50000"/>
            </a:schemeClr>
          </a:lnRef>
          <a:fillRef idx="1">
            <a:schemeClr val="accent1"/>
          </a:fillRef>
          <a:effectRef idx="0">
            <a:schemeClr val="accent1"/>
          </a:effectRef>
          <a:fontRef idx="minor">
            <a:schemeClr val="lt1"/>
          </a:fontRef>
        </p:style>
        <p:txBody>
          <a:bodyPr rtlCol="0" anchor="b">
            <a:normAutofit fontScale="90000"/>
          </a:bodyPr>
          <a:lstStyle/>
          <a:p>
            <a:pPr algn="ctr"/>
            <a:r>
              <a:rPr lang="en-ZA" sz="2800" dirty="0" smtClean="0">
                <a:solidFill>
                  <a:schemeClr val="tx2">
                    <a:lumMod val="60000"/>
                    <a:lumOff val="40000"/>
                  </a:schemeClr>
                </a:solidFill>
                <a:latin typeface="Cambria" panose="02040503050406030204" pitchFamily="18" charset="0"/>
              </a:rPr>
              <a:t>R</a:t>
            </a:r>
            <a:r>
              <a:rPr lang="fr-FR" sz="2800" dirty="0">
                <a:solidFill>
                  <a:schemeClr val="tx2">
                    <a:lumMod val="60000"/>
                    <a:lumOff val="40000"/>
                  </a:schemeClr>
                </a:solidFill>
                <a:latin typeface="Cambria" panose="02040503050406030204" pitchFamily="18" charset="0"/>
              </a:rPr>
              <a:t>é</a:t>
            </a:r>
            <a:r>
              <a:rPr lang="en-ZA" sz="2800" dirty="0" err="1" smtClean="0">
                <a:solidFill>
                  <a:schemeClr val="tx2">
                    <a:lumMod val="60000"/>
                    <a:lumOff val="40000"/>
                  </a:schemeClr>
                </a:solidFill>
                <a:latin typeface="Cambria" panose="02040503050406030204" pitchFamily="18" charset="0"/>
              </a:rPr>
              <a:t>alisation</a:t>
            </a:r>
            <a:endParaRPr lang="fr-FR" sz="2800" b="1" dirty="0">
              <a:solidFill>
                <a:schemeClr val="tx2">
                  <a:lumMod val="60000"/>
                  <a:lumOff val="40000"/>
                </a:schemeClr>
              </a:solidFill>
              <a:latin typeface="Cambria" panose="02040503050406030204" pitchFamily="18" charset="0"/>
            </a:endParaRPr>
          </a:p>
        </p:txBody>
      </p:sp>
      <p:pic>
        <p:nvPicPr>
          <p:cNvPr id="11" name="Image 10" descr="1024px-HTML5_logo_and_wordmark.svg.png"/>
          <p:cNvPicPr>
            <a:picLocks noChangeAspect="1"/>
          </p:cNvPicPr>
          <p:nvPr/>
        </p:nvPicPr>
        <p:blipFill>
          <a:blip r:embed="rId2" cstate="print"/>
          <a:stretch>
            <a:fillRect/>
          </a:stretch>
        </p:blipFill>
        <p:spPr>
          <a:xfrm>
            <a:off x="3243777" y="1702191"/>
            <a:ext cx="1595510" cy="1069144"/>
          </a:xfrm>
          <a:prstGeom prst="rect">
            <a:avLst/>
          </a:prstGeom>
        </p:spPr>
      </p:pic>
      <p:pic>
        <p:nvPicPr>
          <p:cNvPr id="14" name="Image 13" descr="MySql-sql-join-multiple-database-tables-logo-490x196.jpg"/>
          <p:cNvPicPr>
            <a:picLocks noChangeAspect="1"/>
          </p:cNvPicPr>
          <p:nvPr/>
        </p:nvPicPr>
        <p:blipFill>
          <a:blip r:embed="rId3" cstate="print"/>
          <a:stretch>
            <a:fillRect/>
          </a:stretch>
        </p:blipFill>
        <p:spPr>
          <a:xfrm>
            <a:off x="6225169" y="3057566"/>
            <a:ext cx="2174191" cy="936967"/>
          </a:xfrm>
          <a:prstGeom prst="rect">
            <a:avLst/>
          </a:prstGeom>
        </p:spPr>
      </p:pic>
      <p:pic>
        <p:nvPicPr>
          <p:cNvPr id="17" name="Image 16" descr="http://ideva.fr/wp-content/uploads/2013/01/css3-logo.jpg"/>
          <p:cNvPicPr/>
          <p:nvPr/>
        </p:nvPicPr>
        <p:blipFill>
          <a:blip r:embed="rId4" cstate="print"/>
          <a:stretch>
            <a:fillRect/>
          </a:stretch>
        </p:blipFill>
        <p:spPr>
          <a:xfrm>
            <a:off x="5366140" y="1645919"/>
            <a:ext cx="1544128" cy="1255675"/>
          </a:xfrm>
          <a:prstGeom prst="rect">
            <a:avLst/>
          </a:prstGeom>
          <a:noFill/>
          <a:ln>
            <a:noFill/>
            <a:prstDash/>
          </a:ln>
        </p:spPr>
      </p:pic>
      <p:pic>
        <p:nvPicPr>
          <p:cNvPr id="18" name="Image 17" descr="C:\Users\server\Desktop\phhhhhto\bootstrap-logo-2.png"/>
          <p:cNvPicPr/>
          <p:nvPr/>
        </p:nvPicPr>
        <p:blipFill>
          <a:blip r:embed="rId5" cstate="print"/>
          <a:srcRect/>
          <a:stretch>
            <a:fillRect/>
          </a:stretch>
        </p:blipFill>
        <p:spPr bwMode="auto">
          <a:xfrm>
            <a:off x="3604683" y="3270707"/>
            <a:ext cx="2451547" cy="828336"/>
          </a:xfrm>
          <a:prstGeom prst="rect">
            <a:avLst/>
          </a:prstGeom>
          <a:noFill/>
          <a:ln w="9525">
            <a:noFill/>
            <a:miter lim="800000"/>
            <a:headEnd/>
            <a:tailEnd/>
          </a:ln>
        </p:spPr>
      </p:pic>
      <p:sp>
        <p:nvSpPr>
          <p:cNvPr id="21" name="ZoneTexte 20"/>
          <p:cNvSpPr txBox="1"/>
          <p:nvPr/>
        </p:nvSpPr>
        <p:spPr>
          <a:xfrm>
            <a:off x="5087896" y="992739"/>
            <a:ext cx="4650828" cy="523220"/>
          </a:xfrm>
          <a:prstGeom prst="rect">
            <a:avLst/>
          </a:prstGeom>
          <a:noFill/>
        </p:spPr>
        <p:txBody>
          <a:bodyPr wrap="square" rtlCol="1">
            <a:spAutoFit/>
          </a:bodyPr>
          <a:lstStyle/>
          <a:p>
            <a:r>
              <a:rPr lang="en-US" sz="2800" b="1" i="1" dirty="0" smtClean="0">
                <a:solidFill>
                  <a:srgbClr val="A94D0F"/>
                </a:solidFill>
              </a:rPr>
              <a:t>OUTILS ET METHODOLOGIE</a:t>
            </a:r>
            <a:endParaRPr lang="fr-FR" sz="2800" b="1" dirty="0">
              <a:solidFill>
                <a:srgbClr val="A94D0F"/>
              </a:solidFill>
            </a:endParaRPr>
          </a:p>
        </p:txBody>
      </p:sp>
      <p:pic>
        <p:nvPicPr>
          <p:cNvPr id="15" name="Picture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738724" y="1945395"/>
            <a:ext cx="1151313" cy="835429"/>
          </a:xfrm>
          <a:prstGeom prst="rect">
            <a:avLst/>
          </a:prstGeom>
        </p:spPr>
      </p:pic>
      <p:pic>
        <p:nvPicPr>
          <p:cNvPr id="16" name="Picture 1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678900" y="3143428"/>
            <a:ext cx="2119648" cy="776665"/>
          </a:xfrm>
          <a:prstGeom prst="rect">
            <a:avLst/>
          </a:prstGeom>
        </p:spPr>
      </p:pic>
      <p:pic>
        <p:nvPicPr>
          <p:cNvPr id="19" name="Picture 1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763215" y="4365890"/>
            <a:ext cx="1076072" cy="1076072"/>
          </a:xfrm>
          <a:prstGeom prst="rect">
            <a:avLst/>
          </a:prstGeom>
        </p:spPr>
      </p:pic>
      <p:pic>
        <p:nvPicPr>
          <p:cNvPr id="20" name="Picture 1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127157" y="4349294"/>
            <a:ext cx="1213972" cy="1213972"/>
          </a:xfrm>
          <a:prstGeom prst="rect">
            <a:avLst/>
          </a:prstGeom>
        </p:spPr>
      </p:pic>
      <p:pic>
        <p:nvPicPr>
          <p:cNvPr id="22" name="Picture 21"/>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577302" y="4706670"/>
            <a:ext cx="2316979" cy="513992"/>
          </a:xfrm>
          <a:prstGeom prst="rect">
            <a:avLst/>
          </a:prstGeom>
        </p:spPr>
      </p:pic>
      <p:pic>
        <p:nvPicPr>
          <p:cNvPr id="23" name="Picture 2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182151" y="4694036"/>
            <a:ext cx="2040031" cy="652368"/>
          </a:xfrm>
          <a:prstGeom prst="rect">
            <a:avLst/>
          </a:prstGeom>
        </p:spPr>
      </p:pic>
      <p:pic>
        <p:nvPicPr>
          <p:cNvPr id="24" name="Picture 23"/>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271021" y="1671931"/>
            <a:ext cx="1911130" cy="1271770"/>
          </a:xfrm>
          <a:prstGeom prst="rect">
            <a:avLst/>
          </a:prstGeom>
        </p:spPr>
      </p:pic>
      <p:sp>
        <p:nvSpPr>
          <p:cNvPr id="25" name="Rectangle 24"/>
          <p:cNvSpPr/>
          <p:nvPr/>
        </p:nvSpPr>
        <p:spPr>
          <a:xfrm>
            <a:off x="317681" y="6352920"/>
            <a:ext cx="3424335" cy="400110"/>
          </a:xfrm>
          <a:prstGeom prst="rect">
            <a:avLst/>
          </a:prstGeom>
        </p:spPr>
        <p:txBody>
          <a:bodyPr wrap="none">
            <a:spAutoFit/>
          </a:bodyPr>
          <a:lstStyle/>
          <a:p>
            <a:pPr lvl="0">
              <a:defRPr sz="1800" b="0" i="0" u="none" strike="noStrike" kern="0" cap="none" spc="0" baseline="0">
                <a:solidFill>
                  <a:srgbClr val="000000"/>
                </a:solidFill>
                <a:uFillTx/>
              </a:defRPr>
            </a:pPr>
            <a:r>
              <a:rPr lang="en-US" dirty="0" err="1">
                <a:solidFill>
                  <a:srgbClr val="B65229"/>
                </a:solidFill>
                <a:latin typeface="Cambria"/>
                <a:ea typeface=""/>
                <a:cs typeface=""/>
              </a:rPr>
              <a:t>Année</a:t>
            </a:r>
            <a:r>
              <a:rPr lang="en-US" dirty="0">
                <a:solidFill>
                  <a:srgbClr val="B65229"/>
                </a:solidFill>
                <a:latin typeface="Cambria"/>
                <a:ea typeface=""/>
                <a:cs typeface=""/>
              </a:rPr>
              <a:t> </a:t>
            </a:r>
            <a:r>
              <a:rPr lang="en-US" sz="2000" dirty="0" err="1">
                <a:solidFill>
                  <a:srgbClr val="B65229"/>
                </a:solidFill>
                <a:latin typeface="Cambria"/>
                <a:ea typeface=""/>
                <a:cs typeface=""/>
              </a:rPr>
              <a:t>universitaire</a:t>
            </a:r>
            <a:r>
              <a:rPr lang="en-US" dirty="0">
                <a:solidFill>
                  <a:srgbClr val="B65229"/>
                </a:solidFill>
                <a:latin typeface="Cambria"/>
                <a:ea typeface=""/>
                <a:cs typeface=""/>
              </a:rPr>
              <a:t> 2019-2020</a:t>
            </a:r>
          </a:p>
        </p:txBody>
      </p:sp>
    </p:spTree>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7"/>
          <p:cNvSpPr/>
          <p:nvPr/>
        </p:nvSpPr>
        <p:spPr>
          <a:xfrm>
            <a:off x="239151" y="1331979"/>
            <a:ext cx="2440800" cy="509286"/>
          </a:xfrm>
          <a:prstGeom prst="roundRect">
            <a:avLst>
              <a:gd name="adj" fmla="val 38336"/>
            </a:avLst>
          </a:prstGeom>
          <a:solidFill>
            <a:schemeClr val="bg1"/>
          </a:solidFill>
          <a:ln>
            <a:noFill/>
          </a:ln>
          <a:effectLst/>
          <a:scene3d>
            <a:camera prst="orthographicFront">
              <a:rot lat="0" lon="0" rev="0"/>
            </a:camera>
            <a:lightRig rig="chilly" dir="t">
              <a:rot lat="0" lon="0" rev="18480000"/>
            </a:lightRig>
          </a:scene3d>
          <a:sp3d prstMaterial="clear">
            <a:bevelT h="635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b="1" dirty="0" smtClean="0">
                <a:solidFill>
                  <a:schemeClr val="tx2">
                    <a:lumMod val="60000"/>
                    <a:lumOff val="40000"/>
                  </a:schemeClr>
                </a:solidFill>
                <a:latin typeface="Cambria" panose="02040503050406030204" pitchFamily="18" charset="0"/>
              </a:rPr>
              <a:t>Introduction</a:t>
            </a:r>
            <a:endParaRPr lang="fr-FR" sz="2000" b="1" dirty="0">
              <a:solidFill>
                <a:schemeClr val="tx2">
                  <a:lumMod val="60000"/>
                  <a:lumOff val="40000"/>
                </a:schemeClr>
              </a:solidFill>
              <a:latin typeface="Cambria" panose="02040503050406030204" pitchFamily="18" charset="0"/>
            </a:endParaRPr>
          </a:p>
        </p:txBody>
      </p:sp>
      <p:sp>
        <p:nvSpPr>
          <p:cNvPr id="6" name="Rounded Rectangle 48"/>
          <p:cNvSpPr/>
          <p:nvPr/>
        </p:nvSpPr>
        <p:spPr>
          <a:xfrm>
            <a:off x="303612" y="2108467"/>
            <a:ext cx="2440800" cy="509286"/>
          </a:xfrm>
          <a:prstGeom prst="roundRect">
            <a:avLst>
              <a:gd name="adj" fmla="val 38336"/>
            </a:avLst>
          </a:prstGeom>
          <a:solidFill>
            <a:schemeClr val="bg1"/>
          </a:solidFill>
          <a:ln>
            <a:noFill/>
          </a:ln>
          <a:effectLst/>
          <a:scene3d>
            <a:camera prst="orthographicFront">
              <a:rot lat="0" lon="0" rev="0"/>
            </a:camera>
            <a:lightRig rig="chilly" dir="t">
              <a:rot lat="0" lon="0" rev="18480000"/>
            </a:lightRig>
          </a:scene3d>
          <a:sp3d prstMaterial="clear">
            <a:bevelT h="63500" prst="angle"/>
          </a:sp3d>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fr-FR" sz="2000" b="1" dirty="0" smtClean="0">
                <a:solidFill>
                  <a:schemeClr val="tx2">
                    <a:lumMod val="60000"/>
                    <a:lumOff val="40000"/>
                  </a:schemeClr>
                </a:solidFill>
                <a:latin typeface="Cambria" panose="02040503050406030204" pitchFamily="18" charset="0"/>
              </a:rPr>
              <a:t>Contexte de projet</a:t>
            </a:r>
            <a:endParaRPr lang="fr-FR" sz="2000" b="1" dirty="0">
              <a:solidFill>
                <a:schemeClr val="tx2">
                  <a:lumMod val="60000"/>
                  <a:lumOff val="40000"/>
                </a:schemeClr>
              </a:solidFill>
              <a:latin typeface="Cambria" panose="02040503050406030204" pitchFamily="18" charset="0"/>
            </a:endParaRPr>
          </a:p>
        </p:txBody>
      </p:sp>
      <p:sp>
        <p:nvSpPr>
          <p:cNvPr id="7" name="Rounded Rectangle 49"/>
          <p:cNvSpPr/>
          <p:nvPr/>
        </p:nvSpPr>
        <p:spPr>
          <a:xfrm>
            <a:off x="331749" y="3016764"/>
            <a:ext cx="2440800" cy="509286"/>
          </a:xfrm>
          <a:prstGeom prst="roundRect">
            <a:avLst>
              <a:gd name="adj" fmla="val 38336"/>
            </a:avLst>
          </a:prstGeom>
          <a:solidFill>
            <a:schemeClr val="bg1"/>
          </a:solidFill>
          <a:ln>
            <a:noFill/>
          </a:ln>
          <a:effectLst/>
          <a:scene3d>
            <a:camera prst="orthographicFront">
              <a:rot lat="0" lon="0" rev="0"/>
            </a:camera>
            <a:lightRig rig="chilly" dir="t">
              <a:rot lat="0" lon="0" rev="18480000"/>
            </a:lightRig>
          </a:scene3d>
          <a:sp3d prstMaterial="clear">
            <a:bevelT h="635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b="1" dirty="0">
                <a:solidFill>
                  <a:schemeClr val="tx2">
                    <a:lumMod val="60000"/>
                    <a:lumOff val="40000"/>
                  </a:schemeClr>
                </a:solidFill>
                <a:latin typeface="Cambria" panose="02040503050406030204" pitchFamily="18" charset="0"/>
              </a:rPr>
              <a:t>Conception</a:t>
            </a:r>
          </a:p>
        </p:txBody>
      </p:sp>
      <p:sp>
        <p:nvSpPr>
          <p:cNvPr id="8" name="Rounded Rectangle 50"/>
          <p:cNvSpPr/>
          <p:nvPr/>
        </p:nvSpPr>
        <p:spPr>
          <a:xfrm>
            <a:off x="317681" y="3856604"/>
            <a:ext cx="2440800" cy="509286"/>
          </a:xfrm>
          <a:prstGeom prst="roundRect">
            <a:avLst>
              <a:gd name="adj" fmla="val 38336"/>
            </a:avLst>
          </a:prstGeom>
          <a:solidFill>
            <a:schemeClr val="bg1"/>
          </a:solidFill>
          <a:ln>
            <a:noFill/>
          </a:ln>
          <a:effectLst/>
          <a:scene3d>
            <a:camera prst="orthographicFront">
              <a:rot lat="0" lon="0" rev="0"/>
            </a:camera>
            <a:lightRig rig="chilly" dir="t">
              <a:rot lat="0" lon="0" rev="18480000"/>
            </a:lightRig>
          </a:scene3d>
          <a:sp3d prstMaterial="clear">
            <a:bevelT h="635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b="1">
                <a:solidFill>
                  <a:schemeClr val="bg1">
                    <a:lumMod val="75000"/>
                  </a:schemeClr>
                </a:solidFill>
                <a:latin typeface="Cambria" panose="02040503050406030204" pitchFamily="18" charset="0"/>
              </a:rPr>
              <a:t>Réalisation</a:t>
            </a:r>
            <a:endParaRPr lang="fr-FR" sz="2000" b="1" dirty="0">
              <a:solidFill>
                <a:schemeClr val="bg1">
                  <a:lumMod val="75000"/>
                </a:schemeClr>
              </a:solidFill>
              <a:latin typeface="Cambria" panose="02040503050406030204" pitchFamily="18" charset="0"/>
            </a:endParaRPr>
          </a:p>
        </p:txBody>
      </p:sp>
      <p:sp>
        <p:nvSpPr>
          <p:cNvPr id="9" name="Rounded Rectangle 51"/>
          <p:cNvSpPr/>
          <p:nvPr/>
        </p:nvSpPr>
        <p:spPr>
          <a:xfrm>
            <a:off x="331748" y="4837118"/>
            <a:ext cx="2440800" cy="509286"/>
          </a:xfrm>
          <a:prstGeom prst="roundRect">
            <a:avLst>
              <a:gd name="adj" fmla="val 38336"/>
            </a:avLst>
          </a:prstGeom>
          <a:solidFill>
            <a:schemeClr val="bg1"/>
          </a:solidFill>
          <a:ln>
            <a:noFill/>
          </a:ln>
          <a:effectLst/>
          <a:scene3d>
            <a:camera prst="orthographicFront">
              <a:rot lat="0" lon="0" rev="0"/>
            </a:camera>
            <a:lightRig rig="chilly" dir="t">
              <a:rot lat="0" lon="0" rev="18480000"/>
            </a:lightRig>
          </a:scene3d>
          <a:sp3d prstMaterial="clear">
            <a:bevelT h="635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b="1" dirty="0" smtClean="0">
                <a:solidFill>
                  <a:schemeClr val="tx2">
                    <a:lumMod val="60000"/>
                    <a:lumOff val="40000"/>
                  </a:schemeClr>
                </a:solidFill>
                <a:latin typeface="Cambria" panose="02040503050406030204" pitchFamily="18" charset="0"/>
              </a:rPr>
              <a:t>Conclusion</a:t>
            </a:r>
            <a:endParaRPr lang="fr-FR" sz="2000" b="1" dirty="0">
              <a:solidFill>
                <a:schemeClr val="tx2">
                  <a:lumMod val="60000"/>
                  <a:lumOff val="40000"/>
                </a:schemeClr>
              </a:solidFill>
              <a:latin typeface="Cambria" panose="02040503050406030204" pitchFamily="18" charset="0"/>
            </a:endParaRPr>
          </a:p>
        </p:txBody>
      </p:sp>
      <p:sp>
        <p:nvSpPr>
          <p:cNvPr id="10" name="Rounded Rectangle 38"/>
          <p:cNvSpPr>
            <a:spLocks noGrp="1"/>
          </p:cNvSpPr>
          <p:nvPr>
            <p:ph type="title"/>
          </p:nvPr>
        </p:nvSpPr>
        <p:spPr>
          <a:xfrm>
            <a:off x="5795891" y="240326"/>
            <a:ext cx="2630658" cy="519329"/>
          </a:xfrm>
          <a:prstGeom prst="roundRect">
            <a:avLst>
              <a:gd name="adj" fmla="val 38336"/>
            </a:avLst>
          </a:prstGeom>
          <a:solidFill>
            <a:schemeClr val="bg1"/>
          </a:solidFill>
          <a:ln>
            <a:noFill/>
          </a:ln>
          <a:effectLst/>
          <a:scene3d>
            <a:camera prst="orthographicFront">
              <a:rot lat="0" lon="0" rev="0"/>
            </a:camera>
            <a:lightRig rig="chilly" dir="t">
              <a:rot lat="0" lon="0" rev="18480000"/>
            </a:lightRig>
          </a:scene3d>
          <a:sp3d prstMaterial="clear">
            <a:bevelT h="63500" prst="angle"/>
          </a:sp3d>
        </p:spPr>
        <p:style>
          <a:lnRef idx="2">
            <a:schemeClr val="accent1">
              <a:shade val="50000"/>
            </a:schemeClr>
          </a:lnRef>
          <a:fillRef idx="1">
            <a:schemeClr val="accent1"/>
          </a:fillRef>
          <a:effectRef idx="0">
            <a:schemeClr val="accent1"/>
          </a:effectRef>
          <a:fontRef idx="minor">
            <a:schemeClr val="lt1"/>
          </a:fontRef>
        </p:style>
        <p:txBody>
          <a:bodyPr rtlCol="0" anchor="b">
            <a:normAutofit fontScale="90000"/>
          </a:bodyPr>
          <a:lstStyle/>
          <a:p>
            <a:pPr algn="ctr"/>
            <a:r>
              <a:rPr lang="en-ZA" sz="2800" dirty="0" smtClean="0">
                <a:solidFill>
                  <a:schemeClr val="tx2">
                    <a:lumMod val="60000"/>
                    <a:lumOff val="40000"/>
                  </a:schemeClr>
                </a:solidFill>
                <a:latin typeface="Cambria" panose="02040503050406030204" pitchFamily="18" charset="0"/>
              </a:rPr>
              <a:t>R</a:t>
            </a:r>
            <a:r>
              <a:rPr lang="fr-FR" sz="2800" dirty="0">
                <a:solidFill>
                  <a:schemeClr val="tx2">
                    <a:lumMod val="60000"/>
                    <a:lumOff val="40000"/>
                  </a:schemeClr>
                </a:solidFill>
                <a:latin typeface="Cambria" panose="02040503050406030204" pitchFamily="18" charset="0"/>
              </a:rPr>
              <a:t>é</a:t>
            </a:r>
            <a:r>
              <a:rPr lang="en-ZA" sz="2800" dirty="0" err="1" smtClean="0">
                <a:solidFill>
                  <a:schemeClr val="tx2">
                    <a:lumMod val="60000"/>
                    <a:lumOff val="40000"/>
                  </a:schemeClr>
                </a:solidFill>
                <a:latin typeface="Cambria" panose="02040503050406030204" pitchFamily="18" charset="0"/>
              </a:rPr>
              <a:t>alisation</a:t>
            </a:r>
            <a:endParaRPr lang="fr-FR" sz="2800" b="1" dirty="0">
              <a:solidFill>
                <a:schemeClr val="tx2">
                  <a:lumMod val="60000"/>
                  <a:lumOff val="40000"/>
                </a:schemeClr>
              </a:solidFill>
              <a:latin typeface="Cambria" panose="02040503050406030204" pitchFamily="18" charset="0"/>
            </a:endParaRPr>
          </a:p>
        </p:txBody>
      </p:sp>
      <p:sp>
        <p:nvSpPr>
          <p:cNvPr id="21" name="ZoneTexte 20"/>
          <p:cNvSpPr txBox="1"/>
          <p:nvPr/>
        </p:nvSpPr>
        <p:spPr>
          <a:xfrm>
            <a:off x="5087896" y="992739"/>
            <a:ext cx="4650828" cy="1384995"/>
          </a:xfrm>
          <a:prstGeom prst="rect">
            <a:avLst/>
          </a:prstGeom>
          <a:noFill/>
        </p:spPr>
        <p:txBody>
          <a:bodyPr wrap="square" rtlCol="1">
            <a:spAutoFit/>
          </a:bodyPr>
          <a:lstStyle/>
          <a:p>
            <a:r>
              <a:rPr lang="en-US" sz="2800" b="1" i="1" dirty="0" smtClean="0">
                <a:solidFill>
                  <a:srgbClr val="A94D0F"/>
                </a:solidFill>
              </a:rPr>
              <a:t>OUTILS ET METHODOLOGIE</a:t>
            </a:r>
          </a:p>
          <a:p>
            <a:pPr algn="ctr"/>
            <a:r>
              <a:rPr lang="en-US" sz="2800" b="1" i="1" dirty="0" smtClean="0">
                <a:solidFill>
                  <a:srgbClr val="FF0000"/>
                </a:solidFill>
              </a:rPr>
              <a:t>(Model MVC)</a:t>
            </a:r>
          </a:p>
          <a:p>
            <a:pPr algn="ctr"/>
            <a:endParaRPr lang="fr-FR" sz="2800" b="1" dirty="0">
              <a:solidFill>
                <a:srgbClr val="FF0000"/>
              </a:solidFill>
            </a:endParaRPr>
          </a:p>
        </p:txBody>
      </p:sp>
      <p:sp>
        <p:nvSpPr>
          <p:cNvPr id="25" name="Rectangle 24"/>
          <p:cNvSpPr/>
          <p:nvPr/>
        </p:nvSpPr>
        <p:spPr>
          <a:xfrm>
            <a:off x="317681" y="6352920"/>
            <a:ext cx="3424335" cy="400110"/>
          </a:xfrm>
          <a:prstGeom prst="rect">
            <a:avLst/>
          </a:prstGeom>
        </p:spPr>
        <p:txBody>
          <a:bodyPr wrap="none">
            <a:spAutoFit/>
          </a:bodyPr>
          <a:lstStyle/>
          <a:p>
            <a:pPr lvl="0">
              <a:defRPr sz="1800" b="0" i="0" u="none" strike="noStrike" kern="0" cap="none" spc="0" baseline="0">
                <a:solidFill>
                  <a:srgbClr val="000000"/>
                </a:solidFill>
                <a:uFillTx/>
              </a:defRPr>
            </a:pPr>
            <a:r>
              <a:rPr lang="en-US" dirty="0" err="1">
                <a:solidFill>
                  <a:srgbClr val="B65229"/>
                </a:solidFill>
                <a:latin typeface="Cambria"/>
                <a:ea typeface=""/>
                <a:cs typeface=""/>
              </a:rPr>
              <a:t>Année</a:t>
            </a:r>
            <a:r>
              <a:rPr lang="en-US" dirty="0">
                <a:solidFill>
                  <a:srgbClr val="B65229"/>
                </a:solidFill>
                <a:latin typeface="Cambria"/>
                <a:ea typeface=""/>
                <a:cs typeface=""/>
              </a:rPr>
              <a:t> </a:t>
            </a:r>
            <a:r>
              <a:rPr lang="en-US" sz="2000" dirty="0" err="1">
                <a:solidFill>
                  <a:srgbClr val="B65229"/>
                </a:solidFill>
                <a:latin typeface="Cambria"/>
                <a:ea typeface=""/>
                <a:cs typeface=""/>
              </a:rPr>
              <a:t>universitaire</a:t>
            </a:r>
            <a:r>
              <a:rPr lang="en-US" dirty="0">
                <a:solidFill>
                  <a:srgbClr val="B65229"/>
                </a:solidFill>
                <a:latin typeface="Cambria"/>
                <a:ea typeface=""/>
                <a:cs typeface=""/>
              </a:rPr>
              <a:t> 2019-2020</a:t>
            </a:r>
          </a:p>
        </p:txBody>
      </p:sp>
      <p:pic>
        <p:nvPicPr>
          <p:cNvPr id="26" name="image313.jpeg"/>
          <p:cNvPicPr/>
          <p:nvPr/>
        </p:nvPicPr>
        <p:blipFill>
          <a:blip r:embed="rId2" cstate="print"/>
          <a:stretch>
            <a:fillRect/>
          </a:stretch>
        </p:blipFill>
        <p:spPr>
          <a:xfrm>
            <a:off x="3742016" y="2181247"/>
            <a:ext cx="6407825" cy="3350713"/>
          </a:xfrm>
          <a:prstGeom prst="rect">
            <a:avLst/>
          </a:prstGeom>
        </p:spPr>
      </p:pic>
    </p:spTree>
    <p:extLst>
      <p:ext uri="{BB962C8B-B14F-4D97-AF65-F5344CB8AC3E}">
        <p14:creationId xmlns:p14="http://schemas.microsoft.com/office/powerpoint/2010/main" val="3015783718"/>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contenu 3"/>
          <p:cNvSpPr>
            <a:spLocks noGrp="1"/>
          </p:cNvSpPr>
          <p:nvPr>
            <p:ph idx="2"/>
          </p:nvPr>
        </p:nvSpPr>
        <p:spPr>
          <a:xfrm>
            <a:off x="3137095" y="914400"/>
            <a:ext cx="8440615" cy="5029199"/>
          </a:xfrm>
        </p:spPr>
        <p:txBody>
          <a:bodyPr/>
          <a:lstStyle/>
          <a:p>
            <a:pPr>
              <a:buNone/>
            </a:pPr>
            <a:endParaRPr b="1" dirty="0" smtClean="0"/>
          </a:p>
          <a:p>
            <a:pPr>
              <a:buNone/>
            </a:pPr>
            <a:endParaRPr lang="fr-FR" dirty="0"/>
          </a:p>
        </p:txBody>
      </p:sp>
      <p:sp>
        <p:nvSpPr>
          <p:cNvPr id="5" name="Rounded Rectangle 38"/>
          <p:cNvSpPr/>
          <p:nvPr/>
        </p:nvSpPr>
        <p:spPr>
          <a:xfrm>
            <a:off x="5509549" y="150471"/>
            <a:ext cx="3600000" cy="509286"/>
          </a:xfrm>
          <a:prstGeom prst="roundRect">
            <a:avLst>
              <a:gd name="adj" fmla="val 38336"/>
            </a:avLst>
          </a:prstGeom>
          <a:solidFill>
            <a:schemeClr val="bg1"/>
          </a:solidFill>
          <a:ln>
            <a:noFill/>
          </a:ln>
          <a:effectLst/>
          <a:scene3d>
            <a:camera prst="orthographicFront">
              <a:rot lat="0" lon="0" rev="0"/>
            </a:camera>
            <a:lightRig rig="chilly" dir="t">
              <a:rot lat="0" lon="0" rev="18480000"/>
            </a:lightRig>
          </a:scene3d>
          <a:sp3d prstMaterial="clear">
            <a:bevelT h="63500" prst="angle"/>
          </a:sp3d>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fr-FR" sz="2800" b="1" dirty="0" smtClean="0">
                <a:solidFill>
                  <a:schemeClr val="tx2">
                    <a:lumMod val="60000"/>
                    <a:lumOff val="40000"/>
                  </a:schemeClr>
                </a:solidFill>
                <a:latin typeface="Cambria" panose="02040503050406030204" pitchFamily="18" charset="0"/>
              </a:rPr>
              <a:t>Réalisation</a:t>
            </a:r>
            <a:endParaRPr lang="fr-FR" sz="2800" b="1" dirty="0">
              <a:solidFill>
                <a:schemeClr val="tx2">
                  <a:lumMod val="60000"/>
                  <a:lumOff val="40000"/>
                </a:schemeClr>
              </a:solidFill>
              <a:latin typeface="Cambria" panose="02040503050406030204" pitchFamily="18" charset="0"/>
            </a:endParaRPr>
          </a:p>
        </p:txBody>
      </p:sp>
      <p:sp>
        <p:nvSpPr>
          <p:cNvPr id="6" name="Rounded Rectangle 47"/>
          <p:cNvSpPr/>
          <p:nvPr/>
        </p:nvSpPr>
        <p:spPr>
          <a:xfrm>
            <a:off x="92597" y="1261640"/>
            <a:ext cx="2440800" cy="509286"/>
          </a:xfrm>
          <a:prstGeom prst="roundRect">
            <a:avLst>
              <a:gd name="adj" fmla="val 38336"/>
            </a:avLst>
          </a:prstGeom>
          <a:solidFill>
            <a:schemeClr val="bg1"/>
          </a:solidFill>
          <a:ln>
            <a:noFill/>
          </a:ln>
          <a:effectLst/>
          <a:scene3d>
            <a:camera prst="orthographicFront">
              <a:rot lat="0" lon="0" rev="0"/>
            </a:camera>
            <a:lightRig rig="chilly" dir="t">
              <a:rot lat="0" lon="0" rev="18480000"/>
            </a:lightRig>
          </a:scene3d>
          <a:sp3d prstMaterial="clear">
            <a:bevelT h="635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b="1" dirty="0" smtClean="0">
                <a:solidFill>
                  <a:schemeClr val="tx2">
                    <a:lumMod val="60000"/>
                    <a:lumOff val="40000"/>
                  </a:schemeClr>
                </a:solidFill>
                <a:latin typeface="Cambria" panose="02040503050406030204" pitchFamily="18" charset="0"/>
              </a:rPr>
              <a:t>Introduction</a:t>
            </a:r>
            <a:endParaRPr lang="fr-FR" sz="2000" b="1" dirty="0">
              <a:solidFill>
                <a:schemeClr val="tx2">
                  <a:lumMod val="60000"/>
                  <a:lumOff val="40000"/>
                </a:schemeClr>
              </a:solidFill>
              <a:latin typeface="Cambria" panose="02040503050406030204" pitchFamily="18" charset="0"/>
            </a:endParaRPr>
          </a:p>
        </p:txBody>
      </p:sp>
      <p:sp>
        <p:nvSpPr>
          <p:cNvPr id="7" name="Rounded Rectangle 48"/>
          <p:cNvSpPr/>
          <p:nvPr/>
        </p:nvSpPr>
        <p:spPr>
          <a:xfrm>
            <a:off x="92597" y="2164738"/>
            <a:ext cx="2440800" cy="509286"/>
          </a:xfrm>
          <a:prstGeom prst="roundRect">
            <a:avLst>
              <a:gd name="adj" fmla="val 38336"/>
            </a:avLst>
          </a:prstGeom>
          <a:solidFill>
            <a:schemeClr val="bg1"/>
          </a:solidFill>
          <a:ln>
            <a:noFill/>
          </a:ln>
          <a:effectLst/>
          <a:scene3d>
            <a:camera prst="orthographicFront">
              <a:rot lat="0" lon="0" rev="0"/>
            </a:camera>
            <a:lightRig rig="chilly" dir="t">
              <a:rot lat="0" lon="0" rev="18480000"/>
            </a:lightRig>
          </a:scene3d>
          <a:sp3d prstMaterial="clear">
            <a:bevelT h="63500" prst="angle"/>
          </a:sp3d>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fr-FR" sz="2000" b="1" dirty="0" smtClean="0">
                <a:solidFill>
                  <a:schemeClr val="tx2">
                    <a:lumMod val="60000"/>
                    <a:lumOff val="40000"/>
                  </a:schemeClr>
                </a:solidFill>
                <a:latin typeface="Cambria" panose="02040503050406030204" pitchFamily="18" charset="0"/>
              </a:rPr>
              <a:t>Contexte de projet</a:t>
            </a:r>
            <a:endParaRPr lang="fr-FR" sz="2000" b="1" dirty="0">
              <a:solidFill>
                <a:schemeClr val="tx2">
                  <a:lumMod val="60000"/>
                  <a:lumOff val="40000"/>
                </a:schemeClr>
              </a:solidFill>
              <a:latin typeface="Cambria" panose="02040503050406030204" pitchFamily="18" charset="0"/>
            </a:endParaRPr>
          </a:p>
        </p:txBody>
      </p:sp>
      <p:sp>
        <p:nvSpPr>
          <p:cNvPr id="8" name="Rounded Rectangle 49"/>
          <p:cNvSpPr/>
          <p:nvPr/>
        </p:nvSpPr>
        <p:spPr>
          <a:xfrm>
            <a:off x="92597" y="3073035"/>
            <a:ext cx="2440800" cy="509286"/>
          </a:xfrm>
          <a:prstGeom prst="roundRect">
            <a:avLst>
              <a:gd name="adj" fmla="val 38336"/>
            </a:avLst>
          </a:prstGeom>
          <a:solidFill>
            <a:schemeClr val="bg1"/>
          </a:solidFill>
          <a:ln>
            <a:noFill/>
          </a:ln>
          <a:effectLst/>
          <a:scene3d>
            <a:camera prst="orthographicFront">
              <a:rot lat="0" lon="0" rev="0"/>
            </a:camera>
            <a:lightRig rig="chilly" dir="t">
              <a:rot lat="0" lon="0" rev="18480000"/>
            </a:lightRig>
          </a:scene3d>
          <a:sp3d prstMaterial="clear">
            <a:bevelT h="635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b="1" dirty="0" smtClean="0">
                <a:solidFill>
                  <a:schemeClr val="tx2">
                    <a:lumMod val="60000"/>
                    <a:lumOff val="40000"/>
                  </a:schemeClr>
                </a:solidFill>
                <a:latin typeface="Cambria" panose="02040503050406030204" pitchFamily="18" charset="0"/>
              </a:rPr>
              <a:t>Conception</a:t>
            </a:r>
            <a:endParaRPr lang="fr-FR" sz="2000" b="1" dirty="0">
              <a:solidFill>
                <a:schemeClr val="tx2">
                  <a:lumMod val="60000"/>
                  <a:lumOff val="40000"/>
                </a:schemeClr>
              </a:solidFill>
              <a:latin typeface="Cambria" panose="02040503050406030204" pitchFamily="18" charset="0"/>
            </a:endParaRPr>
          </a:p>
        </p:txBody>
      </p:sp>
      <p:sp>
        <p:nvSpPr>
          <p:cNvPr id="9" name="Rounded Rectangle 50"/>
          <p:cNvSpPr/>
          <p:nvPr/>
        </p:nvSpPr>
        <p:spPr>
          <a:xfrm>
            <a:off x="92597" y="3983212"/>
            <a:ext cx="2440800" cy="509286"/>
          </a:xfrm>
          <a:prstGeom prst="roundRect">
            <a:avLst>
              <a:gd name="adj" fmla="val 38336"/>
            </a:avLst>
          </a:prstGeom>
          <a:solidFill>
            <a:schemeClr val="bg1"/>
          </a:solidFill>
          <a:ln>
            <a:noFill/>
          </a:ln>
          <a:effectLst/>
          <a:scene3d>
            <a:camera prst="orthographicFront">
              <a:rot lat="0" lon="0" rev="0"/>
            </a:camera>
            <a:lightRig rig="chilly" dir="t">
              <a:rot lat="0" lon="0" rev="18480000"/>
            </a:lightRig>
          </a:scene3d>
          <a:sp3d prstMaterial="clear">
            <a:bevelT h="635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b="1" dirty="0" smtClean="0">
                <a:solidFill>
                  <a:schemeClr val="bg1">
                    <a:lumMod val="75000"/>
                  </a:schemeClr>
                </a:solidFill>
                <a:latin typeface="Cambria" panose="02040503050406030204" pitchFamily="18" charset="0"/>
              </a:rPr>
              <a:t>Réalisation</a:t>
            </a:r>
            <a:endParaRPr lang="fr-FR" sz="2000" b="1" dirty="0">
              <a:solidFill>
                <a:schemeClr val="bg1">
                  <a:lumMod val="75000"/>
                </a:schemeClr>
              </a:solidFill>
              <a:latin typeface="Cambria" panose="02040503050406030204" pitchFamily="18" charset="0"/>
            </a:endParaRPr>
          </a:p>
        </p:txBody>
      </p:sp>
      <p:sp>
        <p:nvSpPr>
          <p:cNvPr id="10" name="Rounded Rectangle 51"/>
          <p:cNvSpPr/>
          <p:nvPr/>
        </p:nvSpPr>
        <p:spPr>
          <a:xfrm>
            <a:off x="92597" y="4893389"/>
            <a:ext cx="2440800" cy="509286"/>
          </a:xfrm>
          <a:prstGeom prst="roundRect">
            <a:avLst>
              <a:gd name="adj" fmla="val 38336"/>
            </a:avLst>
          </a:prstGeom>
          <a:solidFill>
            <a:schemeClr val="bg1"/>
          </a:solidFill>
          <a:ln>
            <a:noFill/>
          </a:ln>
          <a:effectLst/>
          <a:scene3d>
            <a:camera prst="orthographicFront">
              <a:rot lat="0" lon="0" rev="0"/>
            </a:camera>
            <a:lightRig rig="chilly" dir="t">
              <a:rot lat="0" lon="0" rev="18480000"/>
            </a:lightRig>
          </a:scene3d>
          <a:sp3d prstMaterial="clear">
            <a:bevelT h="635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b="1" dirty="0" smtClean="0">
                <a:solidFill>
                  <a:schemeClr val="tx2">
                    <a:lumMod val="60000"/>
                    <a:lumOff val="40000"/>
                  </a:schemeClr>
                </a:solidFill>
                <a:latin typeface="Cambria" panose="02040503050406030204" pitchFamily="18" charset="0"/>
              </a:rPr>
              <a:t>Conclusion</a:t>
            </a:r>
            <a:endParaRPr lang="fr-FR" sz="2000" b="1" dirty="0">
              <a:solidFill>
                <a:schemeClr val="tx2">
                  <a:lumMod val="60000"/>
                  <a:lumOff val="40000"/>
                </a:schemeClr>
              </a:solidFill>
              <a:latin typeface="Cambria" panose="02040503050406030204" pitchFamily="18" charset="0"/>
            </a:endParaRPr>
          </a:p>
        </p:txBody>
      </p:sp>
      <p:sp>
        <p:nvSpPr>
          <p:cNvPr id="11" name="Rounded Rectangle 51"/>
          <p:cNvSpPr/>
          <p:nvPr/>
        </p:nvSpPr>
        <p:spPr>
          <a:xfrm>
            <a:off x="331200" y="6457071"/>
            <a:ext cx="3074400" cy="201600"/>
          </a:xfrm>
          <a:prstGeom prst="roundRect">
            <a:avLst>
              <a:gd name="adj" fmla="val 38336"/>
            </a:avLst>
          </a:prstGeom>
          <a:solidFill>
            <a:schemeClr val="bg1"/>
          </a:solidFill>
          <a:ln>
            <a:noFill/>
          </a:ln>
          <a:effectLst/>
          <a:scene3d>
            <a:camera prst="orthographicFront">
              <a:rot lat="0" lon="0" rev="0"/>
            </a:camera>
            <a:lightRig rig="chilly" dir="t">
              <a:rot lat="0" lon="0" rev="18480000"/>
            </a:lightRig>
          </a:scene3d>
          <a:sp3d prstMaterial="clear">
            <a:bevelT h="635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defRPr sz="1800" b="0" i="0" u="none" strike="noStrike" kern="0" cap="none" spc="0" baseline="0">
                <a:solidFill>
                  <a:srgbClr val="000000"/>
                </a:solidFill>
                <a:uFillTx/>
              </a:defRPr>
            </a:pPr>
            <a:r>
              <a:rPr lang="en-US" sz="1400" dirty="0" smtClean="0">
                <a:solidFill>
                  <a:srgbClr val="B65229"/>
                </a:solidFill>
                <a:latin typeface="Cambria"/>
                <a:ea typeface=""/>
                <a:cs typeface=""/>
              </a:rPr>
              <a:t>Année </a:t>
            </a:r>
            <a:r>
              <a:rPr lang="en-US" sz="1600" dirty="0" err="1" smtClean="0">
                <a:solidFill>
                  <a:srgbClr val="B65229"/>
                </a:solidFill>
                <a:latin typeface="Cambria"/>
                <a:ea typeface=""/>
                <a:cs typeface=""/>
              </a:rPr>
              <a:t>universitaire</a:t>
            </a:r>
            <a:r>
              <a:rPr lang="en-US" sz="1400" dirty="0" smtClean="0">
                <a:solidFill>
                  <a:srgbClr val="B65229"/>
                </a:solidFill>
                <a:latin typeface="Cambria"/>
                <a:ea typeface=""/>
                <a:cs typeface=""/>
              </a:rPr>
              <a:t> 2019-2020</a:t>
            </a:r>
            <a:endParaRPr lang="en-US" sz="1400" dirty="0">
              <a:solidFill>
                <a:srgbClr val="B65229"/>
              </a:solidFill>
              <a:latin typeface="Cambria"/>
              <a:ea typeface=""/>
              <a:cs typeface=""/>
            </a:endParaRPr>
          </a:p>
        </p:txBody>
      </p:sp>
      <p:sp>
        <p:nvSpPr>
          <p:cNvPr id="13" name="Rectangle 12"/>
          <p:cNvSpPr/>
          <p:nvPr/>
        </p:nvSpPr>
        <p:spPr>
          <a:xfrm>
            <a:off x="6463009" y="913728"/>
            <a:ext cx="2160240" cy="400110"/>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a:spAutoFit/>
          </a:bodyPr>
          <a:lstStyle/>
          <a:p>
            <a:r>
              <a:rPr lang="fr-FR" sz="2000" b="1" dirty="0" smtClean="0">
                <a:solidFill>
                  <a:srgbClr val="0070C0"/>
                </a:solidFill>
                <a:latin typeface="Arial" pitchFamily="34" charset="0"/>
                <a:cs typeface="Arial" pitchFamily="34" charset="0"/>
              </a:rPr>
              <a:t>Démonstration</a:t>
            </a:r>
            <a:endParaRPr lang="fr-FR" sz="2000" b="1" dirty="0">
              <a:solidFill>
                <a:srgbClr val="0070C0"/>
              </a:solidFill>
              <a:latin typeface="Arial" pitchFamily="34" charset="0"/>
              <a:cs typeface="Arial" pitchFamily="34" charset="0"/>
            </a:endParaRPr>
          </a:p>
        </p:txBody>
      </p:sp>
      <p:pic>
        <p:nvPicPr>
          <p:cNvPr id="12" name="Image 2" descr="http://baptistedixneuf.fr/images/java.png">
            <a:hlinkClick r:id="rId2" action="ppaction://hlinkfile"/>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98190" y="2332285"/>
            <a:ext cx="1322681" cy="1213945"/>
          </a:xfrm>
          <a:prstGeom prst="roundRect">
            <a:avLst>
              <a:gd name="adj" fmla="val 7460"/>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14" name="Image 4">
            <a:hlinkClick r:id="rId4" action="ppaction://hlinkfile"/>
          </p:cNvPr>
          <p:cNvPicPr/>
          <p:nvPr/>
        </p:nvPicPr>
        <p:blipFill>
          <a:blip r:embed="rId5" cstate="print">
            <a:extLst>
              <a:ext uri="{28A0092B-C50C-407E-A947-70E740481C1C}">
                <a14:useLocalDpi xmlns:a14="http://schemas.microsoft.com/office/drawing/2010/main" val="0"/>
              </a:ext>
            </a:extLst>
          </a:blip>
          <a:stretch>
            <a:fillRect/>
          </a:stretch>
        </p:blipFill>
        <p:spPr bwMode="auto">
          <a:xfrm>
            <a:off x="8232227" y="2332285"/>
            <a:ext cx="1213945" cy="1213945"/>
          </a:xfrm>
          <a:prstGeom prst="roundRect">
            <a:avLst>
              <a:gd name="adj" fmla="val 6115"/>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383676364"/>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additive="base">
                                        <p:cTn id="23" dur="500" fill="hold"/>
                                        <p:tgtEl>
                                          <p:spTgt spid="9"/>
                                        </p:tgtEl>
                                        <p:attrNameLst>
                                          <p:attrName>ppt_x</p:attrName>
                                        </p:attrNameLst>
                                      </p:cBhvr>
                                      <p:tavLst>
                                        <p:tav tm="0">
                                          <p:val>
                                            <p:strVal val="#ppt_x"/>
                                          </p:val>
                                        </p:tav>
                                        <p:tav tm="100000">
                                          <p:val>
                                            <p:strVal val="#ppt_x"/>
                                          </p:val>
                                        </p:tav>
                                      </p:tavLst>
                                    </p:anim>
                                    <p:anim calcmode="lin" valueType="num">
                                      <p:cBhvr additive="base">
                                        <p:cTn id="24" dur="500" fill="hold"/>
                                        <p:tgtEl>
                                          <p:spTgt spid="9"/>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cBhvr additive="base">
                                        <p:cTn id="27" dur="500" fill="hold"/>
                                        <p:tgtEl>
                                          <p:spTgt spid="10"/>
                                        </p:tgtEl>
                                        <p:attrNameLst>
                                          <p:attrName>ppt_x</p:attrName>
                                        </p:attrNameLst>
                                      </p:cBhvr>
                                      <p:tavLst>
                                        <p:tav tm="0">
                                          <p:val>
                                            <p:strVal val="#ppt_x"/>
                                          </p:val>
                                        </p:tav>
                                        <p:tav tm="100000">
                                          <p:val>
                                            <p:strVal val="#ppt_x"/>
                                          </p:val>
                                        </p:tav>
                                      </p:tavLst>
                                    </p:anim>
                                    <p:anim calcmode="lin" valueType="num">
                                      <p:cBhvr additive="base">
                                        <p:cTn id="2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name="Slide21">
    <p:spTree>
      <p:nvGrpSpPr>
        <p:cNvPr id="1" name=""/>
        <p:cNvGrpSpPr/>
        <p:nvPr/>
      </p:nvGrpSpPr>
      <p:grpSpPr>
        <a:xfrm>
          <a:off x="0" y="0"/>
          <a:ext cx="0" cy="0"/>
          <a:chOff x="0" y="0"/>
          <a:chExt cx="0" cy="0"/>
        </a:xfrm>
      </p:grpSpPr>
      <p:sp>
        <p:nvSpPr>
          <p:cNvPr id="6" name="Slide Number Placeholder 9"/>
          <p:cNvSpPr txBox="1"/>
          <p:nvPr/>
        </p:nvSpPr>
        <p:spPr>
          <a:xfrm>
            <a:off x="10198358" y="6419462"/>
            <a:ext cx="698244" cy="238905"/>
          </a:xfrm>
          <a:prstGeom prst="rect">
            <a:avLst/>
          </a:prstGeom>
          <a:noFill/>
          <a:ln cap="flat">
            <a:noFill/>
          </a:ln>
        </p:spPr>
        <p:txBody>
          <a:bodyPr vert="horz" wrap="square" lIns="91440" tIns="45720" rIns="91440" bIns="45720" anchor="ctr"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B0D6CFAB-E506-4399-930D-60B2BDC03B2F}" type="slidenum">
              <a:rPr/>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t>13</a:t>
            </a:fld>
            <a:endParaRPr lang="en-US" sz="1000" b="0" i="0" u="none" strike="noStrike" kern="1200" cap="none" spc="0" baseline="0" dirty="0">
              <a:solidFill>
                <a:srgbClr val="514A40"/>
              </a:solidFill>
              <a:uFillTx/>
              <a:latin typeface="Cambria"/>
              <a:ea typeface=""/>
              <a:cs typeface=""/>
            </a:endParaRPr>
          </a:p>
        </p:txBody>
      </p:sp>
      <p:sp>
        <p:nvSpPr>
          <p:cNvPr id="9" name="Rounded Rectangle 8"/>
          <p:cNvSpPr/>
          <p:nvPr/>
        </p:nvSpPr>
        <p:spPr>
          <a:xfrm>
            <a:off x="1665028" y="750627"/>
            <a:ext cx="4802060" cy="621427"/>
          </a:xfrm>
          <a:prstGeom prst="roundRect">
            <a:avLst>
              <a:gd name="adj" fmla="val 38336"/>
            </a:avLst>
          </a:prstGeom>
          <a:solidFill>
            <a:schemeClr val="bg1"/>
          </a:solidFill>
          <a:ln>
            <a:noFill/>
          </a:ln>
          <a:effectLst/>
          <a:scene3d>
            <a:camera prst="orthographicFront">
              <a:rot lat="0" lon="0" rev="0"/>
            </a:camera>
            <a:lightRig rig="chilly" dir="t">
              <a:rot lat="0" lon="0" rev="18480000"/>
            </a:lightRig>
          </a:scene3d>
          <a:sp3d prstMaterial="clear">
            <a:bevelT h="63500" prst="angle"/>
          </a:sp3d>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fr-FR" sz="2800" b="1" dirty="0" smtClean="0">
                <a:solidFill>
                  <a:schemeClr val="tx2">
                    <a:lumMod val="60000"/>
                    <a:lumOff val="40000"/>
                  </a:schemeClr>
                </a:solidFill>
                <a:latin typeface="Cambria" panose="02040503050406030204" pitchFamily="18" charset="0"/>
              </a:rPr>
              <a:t>Conclusion </a:t>
            </a:r>
            <a:r>
              <a:rPr lang="fr-MA" sz="2800" b="1" dirty="0">
                <a:solidFill>
                  <a:schemeClr val="tx2">
                    <a:lumMod val="60000"/>
                    <a:lumOff val="40000"/>
                  </a:schemeClr>
                </a:solidFill>
                <a:latin typeface="Cambria" panose="02040503050406030204" pitchFamily="18" charset="0"/>
              </a:rPr>
              <a:t> </a:t>
            </a:r>
            <a:r>
              <a:rPr lang="fr-FR" sz="2800" b="1" dirty="0" smtClean="0">
                <a:solidFill>
                  <a:schemeClr val="tx2">
                    <a:lumMod val="60000"/>
                    <a:lumOff val="40000"/>
                  </a:schemeClr>
                </a:solidFill>
                <a:latin typeface="Cambria" panose="02040503050406030204" pitchFamily="18" charset="0"/>
              </a:rPr>
              <a:t> </a:t>
            </a:r>
            <a:endParaRPr lang="fr-FR" sz="2800" b="1" dirty="0">
              <a:solidFill>
                <a:schemeClr val="tx2">
                  <a:lumMod val="60000"/>
                  <a:lumOff val="40000"/>
                </a:schemeClr>
              </a:solidFill>
              <a:latin typeface="Cambria" panose="02040503050406030204" pitchFamily="18" charset="0"/>
            </a:endParaRPr>
          </a:p>
        </p:txBody>
      </p:sp>
      <p:sp>
        <p:nvSpPr>
          <p:cNvPr id="10" name="TextBox 9"/>
          <p:cNvSpPr txBox="1"/>
          <p:nvPr/>
        </p:nvSpPr>
        <p:spPr>
          <a:xfrm>
            <a:off x="191069" y="1583140"/>
            <a:ext cx="7206018" cy="4247317"/>
          </a:xfrm>
          <a:prstGeom prst="rect">
            <a:avLst/>
          </a:prstGeom>
          <a:noFill/>
        </p:spPr>
        <p:txBody>
          <a:bodyPr wrap="square" rtlCol="0">
            <a:spAutoFit/>
          </a:bodyPr>
          <a:lstStyle/>
          <a:p>
            <a:pPr>
              <a:buFont typeface="Wingdings" pitchFamily="2" charset="2"/>
              <a:buChar char="v"/>
            </a:pPr>
            <a:r>
              <a:rPr lang="fr-FR" dirty="0" smtClean="0"/>
              <a:t>  Ce  travail nous a permis de concevoir un site web de réservation de voyages qui offre aux clients tous les services nécessaires selon son choix afin de réserver son billet sans se déplacer, ce qui lui permet de gagner le temps, l’effort et l’argent qu’on devait dispensé pour réserver un billet.</a:t>
            </a:r>
          </a:p>
          <a:p>
            <a:endParaRPr lang="fr-FR" dirty="0" smtClean="0"/>
          </a:p>
          <a:p>
            <a:pPr>
              <a:buFont typeface="Wingdings" pitchFamily="2" charset="2"/>
              <a:buChar char="v"/>
            </a:pPr>
            <a:r>
              <a:rPr lang="fr-FR" dirty="0" smtClean="0"/>
              <a:t>  Nous avons aussi introduit la partie gestion de l’entreprise de transport que se soit pour la gestion des stations, gestion des bus, gestion des destinations et gestion des clients.  </a:t>
            </a:r>
          </a:p>
          <a:p>
            <a:pPr>
              <a:buFont typeface="Wingdings" pitchFamily="2" charset="2"/>
              <a:buChar char="v"/>
            </a:pPr>
            <a:endParaRPr lang="fr-FR" dirty="0" smtClean="0"/>
          </a:p>
          <a:p>
            <a:pPr>
              <a:buFont typeface="Wingdings" pitchFamily="2" charset="2"/>
              <a:buChar char="v"/>
            </a:pPr>
            <a:r>
              <a:rPr lang="fr-FR" dirty="0" smtClean="0"/>
              <a:t>  Nous avons pu réaliser la majorité des fonctionnalités du projet, il nous reste comme objectif de finaliser le projet par la réalisation de la partie paiement automatique.  </a:t>
            </a:r>
            <a:r>
              <a:rPr lang="fr-FR" dirty="0"/>
              <a:t/>
            </a:r>
            <a:br>
              <a:rPr lang="fr-FR" dirty="0"/>
            </a:br>
            <a:r>
              <a:rPr lang="fr-FR" dirty="0"/>
              <a:t/>
            </a:r>
            <a:br>
              <a:rPr lang="fr-FR" dirty="0"/>
            </a:br>
            <a:r>
              <a:rPr lang="fr-FR" dirty="0"/>
              <a:t/>
            </a:r>
            <a:br>
              <a:rPr lang="fr-FR" dirty="0"/>
            </a:br>
            <a:endParaRPr lang="fr-FR" dirty="0"/>
          </a:p>
        </p:txBody>
      </p:sp>
      <p:sp>
        <p:nvSpPr>
          <p:cNvPr id="8" name="Rounded Rectangle 51"/>
          <p:cNvSpPr/>
          <p:nvPr/>
        </p:nvSpPr>
        <p:spPr>
          <a:xfrm>
            <a:off x="331200" y="6457071"/>
            <a:ext cx="3074400" cy="201600"/>
          </a:xfrm>
          <a:prstGeom prst="roundRect">
            <a:avLst>
              <a:gd name="adj" fmla="val 38336"/>
            </a:avLst>
          </a:prstGeom>
          <a:solidFill>
            <a:schemeClr val="bg1"/>
          </a:solidFill>
          <a:ln>
            <a:noFill/>
          </a:ln>
          <a:effectLst/>
          <a:scene3d>
            <a:camera prst="orthographicFront">
              <a:rot lat="0" lon="0" rev="0"/>
            </a:camera>
            <a:lightRig rig="chilly" dir="t">
              <a:rot lat="0" lon="0" rev="18480000"/>
            </a:lightRig>
          </a:scene3d>
          <a:sp3d prstMaterial="clear">
            <a:bevelT h="635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defRPr sz="1800" b="0" i="0" u="none" strike="noStrike" kern="0" cap="none" spc="0" baseline="0">
                <a:solidFill>
                  <a:srgbClr val="000000"/>
                </a:solidFill>
                <a:uFillTx/>
              </a:defRPr>
            </a:pPr>
            <a:r>
              <a:rPr lang="en-US" sz="1400" dirty="0" smtClean="0">
                <a:solidFill>
                  <a:srgbClr val="B65229"/>
                </a:solidFill>
                <a:latin typeface="Cambria"/>
                <a:ea typeface=""/>
                <a:cs typeface=""/>
              </a:rPr>
              <a:t>Année </a:t>
            </a:r>
            <a:r>
              <a:rPr lang="en-US" sz="1600" dirty="0" err="1" smtClean="0">
                <a:solidFill>
                  <a:srgbClr val="B65229"/>
                </a:solidFill>
                <a:latin typeface="Cambria"/>
                <a:ea typeface=""/>
                <a:cs typeface=""/>
              </a:rPr>
              <a:t>universitaire</a:t>
            </a:r>
            <a:r>
              <a:rPr lang="en-US" sz="1400" dirty="0" smtClean="0">
                <a:solidFill>
                  <a:srgbClr val="B65229"/>
                </a:solidFill>
                <a:latin typeface="Cambria"/>
                <a:ea typeface=""/>
                <a:cs typeface=""/>
              </a:rPr>
              <a:t> 2019-2020</a:t>
            </a:r>
            <a:endParaRPr lang="en-US" sz="1400" dirty="0">
              <a:solidFill>
                <a:srgbClr val="B65229"/>
              </a:solidFill>
              <a:latin typeface="Cambria"/>
              <a:ea typeface=""/>
              <a:cs typeface=""/>
            </a:endParaRPr>
          </a:p>
        </p:txBody>
      </p:sp>
    </p:spTree>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grpId="0" nodeType="click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barn(inVertical)">
                                      <p:cBhvr>
                                        <p:cTn id="14"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txBox="1">
            <a:spLocks noGrp="1"/>
          </p:cNvSpPr>
          <p:nvPr>
            <p:ph idx="1"/>
          </p:nvPr>
        </p:nvSpPr>
        <p:spPr>
          <a:xfrm>
            <a:off x="1533203" y="876141"/>
            <a:ext cx="8929975" cy="4890303"/>
          </a:xfrm>
        </p:spPr>
        <p:txBody>
          <a:bodyPr anchor="t">
            <a:normAutofit/>
          </a:bodyPr>
          <a:lstStyle/>
          <a:p>
            <a:pPr marL="45720" lvl="0" indent="0" algn="ctr">
              <a:lnSpc>
                <a:spcPct val="150000"/>
              </a:lnSpc>
              <a:buNone/>
            </a:pPr>
            <a:endParaRPr lang="en-US" sz="2200" dirty="0" smtClean="0">
              <a:solidFill>
                <a:schemeClr val="tx1"/>
              </a:solidFill>
            </a:endParaRPr>
          </a:p>
          <a:p>
            <a:pPr marL="45720" lvl="0" indent="0" algn="ctr">
              <a:lnSpc>
                <a:spcPct val="150000"/>
              </a:lnSpc>
              <a:buNone/>
            </a:pPr>
            <a:endParaRPr lang="en-US" sz="2200" dirty="0">
              <a:solidFill>
                <a:schemeClr val="tx1"/>
              </a:solidFill>
            </a:endParaRPr>
          </a:p>
        </p:txBody>
      </p:sp>
      <p:sp>
        <p:nvSpPr>
          <p:cNvPr id="10" name="Slide Number Placeholder 9"/>
          <p:cNvSpPr txBox="1"/>
          <p:nvPr/>
        </p:nvSpPr>
        <p:spPr>
          <a:xfrm>
            <a:off x="11217600" y="6458400"/>
            <a:ext cx="698244" cy="238905"/>
          </a:xfrm>
          <a:prstGeom prst="rect">
            <a:avLst/>
          </a:prstGeom>
          <a:noFill/>
          <a:ln cap="flat">
            <a:noFill/>
          </a:ln>
        </p:spPr>
        <p:txBody>
          <a:bodyPr vert="horz" wrap="square" lIns="91440" tIns="45720" rIns="91440" bIns="45720" anchor="ctr"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312CBB60-A29B-47C9-8B4E-2A245CF1A8CA}" type="slidenum">
              <a:rPr/>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t>14</a:t>
            </a:fld>
            <a:endParaRPr lang="en-US" sz="1000" b="0" i="0" u="none" strike="noStrike" kern="1200" cap="none" spc="0" baseline="0" dirty="0">
              <a:solidFill>
                <a:srgbClr val="514A40"/>
              </a:solidFill>
              <a:uFillTx/>
              <a:latin typeface="Cambria"/>
              <a:ea typeface=""/>
              <a:cs typeface=""/>
            </a:endParaRPr>
          </a:p>
        </p:txBody>
      </p:sp>
      <p:sp>
        <p:nvSpPr>
          <p:cNvPr id="16" name="TextBox 5"/>
          <p:cNvSpPr txBox="1"/>
          <p:nvPr/>
        </p:nvSpPr>
        <p:spPr>
          <a:xfrm>
            <a:off x="991673" y="2524260"/>
            <a:ext cx="9826581" cy="830997"/>
          </a:xfrm>
          <a:prstGeom prst="rect">
            <a:avLst/>
          </a:prstGeom>
          <a:noFill/>
          <a:ln>
            <a:noFill/>
          </a:ln>
          <a:effectLst>
            <a:glow rad="228600">
              <a:schemeClr val="accent5">
                <a:satMod val="175000"/>
                <a:alpha val="40000"/>
              </a:schemeClr>
            </a:glow>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squar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fr-FR" sz="3600" b="1" cap="small" dirty="0" smtClean="0">
                <a:solidFill>
                  <a:schemeClr val="tx2">
                    <a:lumMod val="40000"/>
                    <a:lumOff val="60000"/>
                  </a:schemeClr>
                </a:solidFill>
                <a:effectLst>
                  <a:reflection blurRad="6350" stA="50000" endA="300" endPos="50000" dist="60007" dir="5400000" sy="-100000" algn="bl" rotWithShape="0"/>
                </a:effectLst>
                <a:latin typeface="Times New Roman" pitchFamily="18" charset="0"/>
                <a:cs typeface="Times New Roman" pitchFamily="18" charset="0"/>
              </a:rPr>
              <a:t>      </a:t>
            </a:r>
            <a:r>
              <a:rPr lang="fr-FR" sz="4800" b="1" cap="small" dirty="0" smtClean="0">
                <a:solidFill>
                  <a:schemeClr val="tx2">
                    <a:lumMod val="40000"/>
                    <a:lumOff val="60000"/>
                  </a:schemeClr>
                </a:solidFill>
                <a:effectLst>
                  <a:outerShdw blurRad="38100" dist="38100" dir="2700000" algn="tl">
                    <a:srgbClr val="000000">
                      <a:alpha val="43137"/>
                    </a:srgbClr>
                  </a:outerShdw>
                  <a:reflection blurRad="6350" stA="50000" endA="300" endPos="50000" dist="60007" dir="5400000" sy="-100000" algn="bl" rotWithShape="0"/>
                </a:effectLst>
                <a:latin typeface="Times New Roman" pitchFamily="18" charset="0"/>
                <a:cs typeface="Times New Roman" pitchFamily="18" charset="0"/>
              </a:rPr>
              <a:t>Merci pour votre attention</a:t>
            </a:r>
            <a:endParaRPr lang="fr-FR" sz="4800" b="1" cap="small" dirty="0">
              <a:solidFill>
                <a:schemeClr val="tx2">
                  <a:lumMod val="40000"/>
                  <a:lumOff val="60000"/>
                </a:schemeClr>
              </a:solidFill>
              <a:effectLst>
                <a:outerShdw blurRad="38100" dist="38100" dir="2700000" algn="tl">
                  <a:srgbClr val="000000">
                    <a:alpha val="43137"/>
                  </a:srgbClr>
                </a:outerShdw>
                <a:reflection blurRad="6350" stA="50000" endA="300" endPos="50000" dist="60007" dir="5400000" sy="-100000" algn="bl" rotWithShape="0"/>
              </a:effectLst>
              <a:latin typeface="Times New Roman" pitchFamily="18" charset="0"/>
              <a:cs typeface="Times New Roman" pitchFamily="18" charset="0"/>
            </a:endParaRPr>
          </a:p>
        </p:txBody>
      </p:sp>
      <p:sp>
        <p:nvSpPr>
          <p:cNvPr id="2" name="Rectangle 1"/>
          <p:cNvSpPr/>
          <p:nvPr/>
        </p:nvSpPr>
        <p:spPr>
          <a:xfrm>
            <a:off x="449141" y="6377797"/>
            <a:ext cx="3424335" cy="400110"/>
          </a:xfrm>
          <a:prstGeom prst="rect">
            <a:avLst/>
          </a:prstGeom>
        </p:spPr>
        <p:txBody>
          <a:bodyPr wrap="none">
            <a:spAutoFit/>
          </a:bodyPr>
          <a:lstStyle/>
          <a:p>
            <a:pPr lvl="0">
              <a:defRPr sz="1800" b="0" i="0" u="none" strike="noStrike" kern="0" cap="none" spc="0" baseline="0">
                <a:solidFill>
                  <a:srgbClr val="000000"/>
                </a:solidFill>
                <a:uFillTx/>
              </a:defRPr>
            </a:pPr>
            <a:r>
              <a:rPr lang="en-US" dirty="0" err="1">
                <a:solidFill>
                  <a:srgbClr val="B65229"/>
                </a:solidFill>
                <a:latin typeface="Cambria"/>
                <a:ea typeface=""/>
                <a:cs typeface=""/>
              </a:rPr>
              <a:t>Année</a:t>
            </a:r>
            <a:r>
              <a:rPr lang="en-US" dirty="0">
                <a:solidFill>
                  <a:srgbClr val="B65229"/>
                </a:solidFill>
                <a:latin typeface="Cambria"/>
                <a:ea typeface=""/>
                <a:cs typeface=""/>
              </a:rPr>
              <a:t> </a:t>
            </a:r>
            <a:r>
              <a:rPr lang="en-US" sz="2000" dirty="0" err="1">
                <a:solidFill>
                  <a:srgbClr val="B65229"/>
                </a:solidFill>
                <a:latin typeface="Cambria"/>
                <a:ea typeface=""/>
                <a:cs typeface=""/>
              </a:rPr>
              <a:t>universitaire</a:t>
            </a:r>
            <a:r>
              <a:rPr lang="en-US" dirty="0">
                <a:solidFill>
                  <a:srgbClr val="B65229"/>
                </a:solidFill>
                <a:latin typeface="Cambria"/>
                <a:ea typeface=""/>
                <a:cs typeface=""/>
              </a:rPr>
              <a:t> 2019-2020</a:t>
            </a:r>
          </a:p>
        </p:txBody>
      </p:sp>
    </p:spTree>
    <p:extLst>
      <p:ext uri="{BB962C8B-B14F-4D97-AF65-F5344CB8AC3E}">
        <p14:creationId xmlns:p14="http://schemas.microsoft.com/office/powerpoint/2010/main" val="1071443480"/>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down)">
                                      <p:cBhvr>
                                        <p:cTn id="7" dur="580">
                                          <p:stCondLst>
                                            <p:cond delay="0"/>
                                          </p:stCondLst>
                                        </p:cTn>
                                        <p:tgtEl>
                                          <p:spTgt spid="16"/>
                                        </p:tgtEl>
                                      </p:cBhvr>
                                    </p:animEffect>
                                    <p:anim calcmode="lin" valueType="num">
                                      <p:cBhvr>
                                        <p:cTn id="8" dur="1822" tmFilter="0,0; 0.14,0.36; 0.43,0.73; 0.71,0.91; 1.0,1.0">
                                          <p:stCondLst>
                                            <p:cond delay="0"/>
                                          </p:stCondLst>
                                        </p:cTn>
                                        <p:tgtEl>
                                          <p:spTgt spid="16"/>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6"/>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6"/>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6"/>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6"/>
                                        </p:tgtEl>
                                        <p:attrNameLst>
                                          <p:attrName>ppt_y</p:attrName>
                                        </p:attrNameLst>
                                      </p:cBhvr>
                                      <p:tavLst>
                                        <p:tav tm="0" fmla="#ppt_y-sin(pi*$)/81">
                                          <p:val>
                                            <p:fltVal val="0"/>
                                          </p:val>
                                        </p:tav>
                                        <p:tav tm="100000">
                                          <p:val>
                                            <p:fltVal val="1"/>
                                          </p:val>
                                        </p:tav>
                                      </p:tavLst>
                                    </p:anim>
                                    <p:animScale>
                                      <p:cBhvr>
                                        <p:cTn id="13" dur="26">
                                          <p:stCondLst>
                                            <p:cond delay="650"/>
                                          </p:stCondLst>
                                        </p:cTn>
                                        <p:tgtEl>
                                          <p:spTgt spid="16"/>
                                        </p:tgtEl>
                                      </p:cBhvr>
                                      <p:to x="100000" y="60000"/>
                                    </p:animScale>
                                    <p:animScale>
                                      <p:cBhvr>
                                        <p:cTn id="14" dur="166" decel="50000">
                                          <p:stCondLst>
                                            <p:cond delay="676"/>
                                          </p:stCondLst>
                                        </p:cTn>
                                        <p:tgtEl>
                                          <p:spTgt spid="16"/>
                                        </p:tgtEl>
                                      </p:cBhvr>
                                      <p:to x="100000" y="100000"/>
                                    </p:animScale>
                                    <p:animScale>
                                      <p:cBhvr>
                                        <p:cTn id="15" dur="26">
                                          <p:stCondLst>
                                            <p:cond delay="1312"/>
                                          </p:stCondLst>
                                        </p:cTn>
                                        <p:tgtEl>
                                          <p:spTgt spid="16"/>
                                        </p:tgtEl>
                                      </p:cBhvr>
                                      <p:to x="100000" y="80000"/>
                                    </p:animScale>
                                    <p:animScale>
                                      <p:cBhvr>
                                        <p:cTn id="16" dur="166" decel="50000">
                                          <p:stCondLst>
                                            <p:cond delay="1338"/>
                                          </p:stCondLst>
                                        </p:cTn>
                                        <p:tgtEl>
                                          <p:spTgt spid="16"/>
                                        </p:tgtEl>
                                      </p:cBhvr>
                                      <p:to x="100000" y="100000"/>
                                    </p:animScale>
                                    <p:animScale>
                                      <p:cBhvr>
                                        <p:cTn id="17" dur="26">
                                          <p:stCondLst>
                                            <p:cond delay="1642"/>
                                          </p:stCondLst>
                                        </p:cTn>
                                        <p:tgtEl>
                                          <p:spTgt spid="16"/>
                                        </p:tgtEl>
                                      </p:cBhvr>
                                      <p:to x="100000" y="90000"/>
                                    </p:animScale>
                                    <p:animScale>
                                      <p:cBhvr>
                                        <p:cTn id="18" dur="166" decel="50000">
                                          <p:stCondLst>
                                            <p:cond delay="1668"/>
                                          </p:stCondLst>
                                        </p:cTn>
                                        <p:tgtEl>
                                          <p:spTgt spid="16"/>
                                        </p:tgtEl>
                                      </p:cBhvr>
                                      <p:to x="100000" y="100000"/>
                                    </p:animScale>
                                    <p:animScale>
                                      <p:cBhvr>
                                        <p:cTn id="19" dur="26">
                                          <p:stCondLst>
                                            <p:cond delay="1808"/>
                                          </p:stCondLst>
                                        </p:cTn>
                                        <p:tgtEl>
                                          <p:spTgt spid="16"/>
                                        </p:tgtEl>
                                      </p:cBhvr>
                                      <p:to x="100000" y="95000"/>
                                    </p:animScale>
                                    <p:animScale>
                                      <p:cBhvr>
                                        <p:cTn id="20" dur="166" decel="50000">
                                          <p:stCondLst>
                                            <p:cond delay="1834"/>
                                          </p:stCondLst>
                                        </p:cTn>
                                        <p:tgtEl>
                                          <p:spTgt spid="16"/>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2.xml><?xml version="1.0" encoding="utf-8"?>
<p:sld xmlns:a="http://schemas.openxmlformats.org/drawingml/2006/main" xmlns:r="http://schemas.openxmlformats.org/officeDocument/2006/relationships" xmlns:p="http://schemas.openxmlformats.org/presentationml/2006/main">
  <p:cSld name="Slide12">
    <p:spTree>
      <p:nvGrpSpPr>
        <p:cNvPr id="1" name=""/>
        <p:cNvGrpSpPr/>
        <p:nvPr/>
      </p:nvGrpSpPr>
      <p:grpSpPr>
        <a:xfrm>
          <a:off x="0" y="0"/>
          <a:ext cx="0" cy="0"/>
          <a:chOff x="0" y="0"/>
          <a:chExt cx="0" cy="0"/>
        </a:xfrm>
      </p:grpSpPr>
      <p:sp>
        <p:nvSpPr>
          <p:cNvPr id="2" name="Title 1"/>
          <p:cNvSpPr txBox="1">
            <a:spLocks noGrp="1"/>
          </p:cNvSpPr>
          <p:nvPr>
            <p:ph type="title"/>
          </p:nvPr>
        </p:nvSpPr>
        <p:spPr>
          <a:xfrm>
            <a:off x="5490329" y="16436"/>
            <a:ext cx="2755035" cy="675943"/>
          </a:xfrm>
        </p:spPr>
        <p:txBody>
          <a:bodyPr>
            <a:normAutofit fontScale="90000"/>
          </a:bodyPr>
          <a:lstStyle/>
          <a:p>
            <a:pPr lvl="0"/>
            <a:r>
              <a:rPr lang="en-US" sz="5000" b="0" dirty="0" smtClean="0">
                <a:latin typeface="AdamGorry-Lights" pitchFamily="34"/>
              </a:rPr>
              <a:t>PLAN</a:t>
            </a:r>
            <a:endParaRPr lang="en-US" sz="5000" b="0" dirty="0">
              <a:latin typeface="AdamGorry-Lights" pitchFamily="34"/>
            </a:endParaRPr>
          </a:p>
        </p:txBody>
      </p:sp>
      <p:sp>
        <p:nvSpPr>
          <p:cNvPr id="10" name="Footer Placeholder 23"/>
          <p:cNvSpPr txBox="1"/>
          <p:nvPr/>
        </p:nvSpPr>
        <p:spPr>
          <a:xfrm>
            <a:off x="329486" y="6457337"/>
            <a:ext cx="2918682" cy="243934"/>
          </a:xfrm>
          <a:prstGeom prst="rect">
            <a:avLst/>
          </a:prstGeom>
          <a:noFill/>
          <a:ln cap="flat">
            <a:noFill/>
          </a:ln>
        </p:spPr>
        <p:txBody>
          <a:bodyPr vert="horz" wrap="square" lIns="91440" tIns="45720" rIns="91440" bIns="45720"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600" b="0" i="0" u="none" strike="noStrike" kern="1200" cap="none" spc="0" baseline="0" dirty="0">
                <a:solidFill>
                  <a:srgbClr val="A85229"/>
                </a:solidFill>
                <a:uFillTx/>
                <a:latin typeface="Cambria"/>
                <a:ea typeface=""/>
                <a:cs typeface=""/>
              </a:rPr>
              <a:t>Année </a:t>
            </a:r>
            <a:r>
              <a:rPr lang="en-US" sz="1600" b="0" i="0" u="none" strike="noStrike" kern="1200" cap="none" spc="0" baseline="0" dirty="0" err="1">
                <a:solidFill>
                  <a:srgbClr val="A85229"/>
                </a:solidFill>
                <a:uFillTx/>
                <a:latin typeface="Cambria"/>
                <a:ea typeface=""/>
                <a:cs typeface=""/>
              </a:rPr>
              <a:t>universitaire</a:t>
            </a:r>
            <a:r>
              <a:rPr lang="en-US" sz="1600" b="0" i="0" u="none" strike="noStrike" kern="1200" cap="none" spc="0" baseline="0" dirty="0">
                <a:solidFill>
                  <a:srgbClr val="A85229"/>
                </a:solidFill>
                <a:uFillTx/>
                <a:latin typeface="Cambria"/>
                <a:ea typeface=""/>
                <a:cs typeface=""/>
              </a:rPr>
              <a:t> </a:t>
            </a:r>
            <a:r>
              <a:rPr lang="en-US" sz="1600" b="0" i="0" u="none" strike="noStrike" kern="1200" cap="none" spc="0" baseline="0" dirty="0" smtClean="0">
                <a:solidFill>
                  <a:srgbClr val="A85229"/>
                </a:solidFill>
                <a:uFillTx/>
                <a:latin typeface="Cambria"/>
                <a:ea typeface=""/>
                <a:cs typeface=""/>
              </a:rPr>
              <a:t>2019-2020</a:t>
            </a:r>
            <a:endParaRPr lang="en-US" sz="1600" b="0" i="0" u="none" strike="noStrike" kern="1200" cap="none" spc="0" baseline="0" dirty="0">
              <a:solidFill>
                <a:srgbClr val="A85229"/>
              </a:solidFill>
              <a:uFillTx/>
              <a:latin typeface="Cambria"/>
              <a:ea typeface=""/>
              <a:cs typeface=""/>
            </a:endParaRPr>
          </a:p>
        </p:txBody>
      </p:sp>
      <p:sp>
        <p:nvSpPr>
          <p:cNvPr id="11" name="Slide Number Placeholder 24"/>
          <p:cNvSpPr txBox="1"/>
          <p:nvPr/>
        </p:nvSpPr>
        <p:spPr>
          <a:xfrm>
            <a:off x="11215792" y="6458400"/>
            <a:ext cx="698244" cy="238905"/>
          </a:xfrm>
          <a:prstGeom prst="rect">
            <a:avLst/>
          </a:prstGeom>
          <a:noFill/>
          <a:ln cap="flat">
            <a:noFill/>
          </a:ln>
        </p:spPr>
        <p:txBody>
          <a:bodyPr vert="horz" wrap="square" lIns="91440" tIns="45720" rIns="91440" bIns="45720" anchor="ctr"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399EA270-2BE4-48CD-BB9E-10309B7BBABF}" type="slidenum">
              <a:rPr/>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t>2</a:t>
            </a:fld>
            <a:endParaRPr lang="en-US" sz="1600" b="0" i="0" u="none" strike="noStrike" kern="1200" cap="none" spc="0" baseline="0" dirty="0">
              <a:solidFill>
                <a:srgbClr val="A85229"/>
              </a:solidFill>
              <a:effectLst>
                <a:outerShdw dist="25402" dir="5400000">
                  <a:srgbClr val="6E747A"/>
                </a:outerShdw>
              </a:effectLst>
              <a:uFillTx/>
              <a:latin typeface="Cambria"/>
              <a:ea typeface=""/>
              <a:cs typeface=""/>
            </a:endParaRPr>
          </a:p>
        </p:txBody>
      </p:sp>
      <p:sp>
        <p:nvSpPr>
          <p:cNvPr id="3" name="Arc 2"/>
          <p:cNvSpPr/>
          <p:nvPr/>
        </p:nvSpPr>
        <p:spPr>
          <a:xfrm>
            <a:off x="-2539219" y="1059789"/>
            <a:ext cx="5078437" cy="4581356"/>
          </a:xfrm>
          <a:prstGeom prst="arc">
            <a:avLst>
              <a:gd name="adj1" fmla="val 16200000"/>
              <a:gd name="adj2" fmla="val 5420665"/>
            </a:avLst>
          </a:prstGeom>
          <a:ln w="76200">
            <a:solidFill>
              <a:schemeClr val="bg1">
                <a:lumMod val="8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dirty="0"/>
          </a:p>
        </p:txBody>
      </p:sp>
      <p:sp>
        <p:nvSpPr>
          <p:cNvPr id="21" name="Rounded Rectangle 20"/>
          <p:cNvSpPr/>
          <p:nvPr/>
        </p:nvSpPr>
        <p:spPr>
          <a:xfrm>
            <a:off x="1087750" y="889780"/>
            <a:ext cx="3600000" cy="541503"/>
          </a:xfrm>
          <a:prstGeom prst="roundRect">
            <a:avLst>
              <a:gd name="adj" fmla="val 42870"/>
            </a:avLst>
          </a:prstGeom>
          <a:solidFill>
            <a:schemeClr val="bg1"/>
          </a:solidFill>
          <a:ln>
            <a:noFill/>
          </a:ln>
          <a:effectLst/>
          <a:scene3d>
            <a:camera prst="orthographicFront">
              <a:rot lat="0" lon="0" rev="0"/>
            </a:camera>
            <a:lightRig rig="chilly" dir="t">
              <a:rot lat="0" lon="0" rev="18480000"/>
            </a:lightRig>
          </a:scene3d>
          <a:sp3d prstMaterial="clear">
            <a:bevelT h="635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2400" b="1" dirty="0">
                <a:solidFill>
                  <a:srgbClr val="70330A"/>
                </a:solidFill>
              </a:rPr>
              <a:t> </a:t>
            </a:r>
            <a:r>
              <a:rPr lang="fr-FR" sz="2400" b="1" dirty="0" smtClean="0">
                <a:solidFill>
                  <a:srgbClr val="70330A"/>
                </a:solidFill>
              </a:rPr>
              <a:t>         </a:t>
            </a:r>
            <a:r>
              <a:rPr lang="fr-FR" sz="2400" b="1" dirty="0" smtClean="0">
                <a:solidFill>
                  <a:schemeClr val="tx2">
                    <a:lumMod val="60000"/>
                    <a:lumOff val="40000"/>
                  </a:schemeClr>
                </a:solidFill>
                <a:latin typeface="Cambria" panose="02040503050406030204" pitchFamily="18" charset="0"/>
              </a:rPr>
              <a:t>Introduction</a:t>
            </a:r>
            <a:endParaRPr lang="fr-FR" sz="2400" b="1" dirty="0">
              <a:solidFill>
                <a:schemeClr val="tx2">
                  <a:lumMod val="60000"/>
                  <a:lumOff val="40000"/>
                </a:schemeClr>
              </a:solidFill>
              <a:latin typeface="Cambria" panose="02040503050406030204" pitchFamily="18" charset="0"/>
            </a:endParaRPr>
          </a:p>
        </p:txBody>
      </p:sp>
      <p:sp>
        <p:nvSpPr>
          <p:cNvPr id="23" name="Oval 22"/>
          <p:cNvSpPr/>
          <p:nvPr/>
        </p:nvSpPr>
        <p:spPr>
          <a:xfrm>
            <a:off x="385466" y="761323"/>
            <a:ext cx="752446" cy="597600"/>
          </a:xfrm>
          <a:prstGeom prst="ellipse">
            <a:avLst/>
          </a:prstGeom>
          <a:solidFill>
            <a:schemeClr val="tx2">
              <a:lumMod val="40000"/>
              <a:lumOff val="60000"/>
            </a:schemeClr>
          </a:solidFill>
          <a:ln>
            <a:noFill/>
          </a:ln>
          <a:effectLst>
            <a:outerShdw blurRad="50800" dist="38100" dir="5400000" algn="t" rotWithShape="0">
              <a:prstClr val="black">
                <a:alpha val="40000"/>
              </a:prstClr>
            </a:outerShdw>
          </a:effectLst>
          <a:scene3d>
            <a:camera prst="orthographicFront">
              <a:rot lat="0" lon="0" rev="0"/>
            </a:camera>
            <a:lightRig rig="contrasting" dir="t">
              <a:rot lat="0" lon="0" rev="7800000"/>
            </a:lightRig>
          </a:scene3d>
          <a:sp3d>
            <a:bevelT w="139700" h="1397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fr-FR" sz="2800" b="1" spc="50" dirty="0" smtClean="0">
                <a:ln w="0"/>
                <a:solidFill>
                  <a:schemeClr val="bg1"/>
                </a:solidFill>
                <a:effectLst>
                  <a:outerShdw blurRad="38100" dist="38100" dir="2700000" algn="tl">
                    <a:srgbClr val="000000">
                      <a:alpha val="43137"/>
                    </a:srgbClr>
                  </a:outerShdw>
                </a:effectLst>
                <a:latin typeface="Arial Black" panose="020B0A04020102020204" pitchFamily="34" charset="0"/>
              </a:rPr>
              <a:t>1</a:t>
            </a:r>
            <a:endParaRPr lang="fr-FR" sz="2800" b="1" spc="50" dirty="0">
              <a:ln w="0"/>
              <a:solidFill>
                <a:schemeClr val="bg1"/>
              </a:solidFill>
              <a:effectLst>
                <a:outerShdw blurRad="38100" dist="38100" dir="2700000" algn="tl">
                  <a:srgbClr val="000000">
                    <a:alpha val="43137"/>
                  </a:srgbClr>
                </a:outerShdw>
              </a:effectLst>
              <a:latin typeface="Arial Black" panose="020B0A04020102020204" pitchFamily="34" charset="0"/>
            </a:endParaRPr>
          </a:p>
        </p:txBody>
      </p:sp>
      <p:sp>
        <p:nvSpPr>
          <p:cNvPr id="42" name="Rounded Rectangle 41"/>
          <p:cNvSpPr/>
          <p:nvPr/>
        </p:nvSpPr>
        <p:spPr>
          <a:xfrm>
            <a:off x="2016457" y="1867182"/>
            <a:ext cx="3600000" cy="541503"/>
          </a:xfrm>
          <a:prstGeom prst="roundRect">
            <a:avLst>
              <a:gd name="adj" fmla="val 42870"/>
            </a:avLst>
          </a:prstGeom>
          <a:solidFill>
            <a:schemeClr val="bg1"/>
          </a:solidFill>
          <a:ln>
            <a:noFill/>
          </a:ln>
          <a:effectLst/>
          <a:scene3d>
            <a:camera prst="orthographicFront">
              <a:rot lat="0" lon="0" rev="0"/>
            </a:camera>
            <a:lightRig rig="chilly" dir="t">
              <a:rot lat="0" lon="0" rev="18480000"/>
            </a:lightRig>
          </a:scene3d>
          <a:sp3d prstMaterial="clear">
            <a:bevelT h="635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2400" b="1" dirty="0">
                <a:solidFill>
                  <a:srgbClr val="70330A"/>
                </a:solidFill>
              </a:rPr>
              <a:t> </a:t>
            </a:r>
            <a:r>
              <a:rPr lang="fr-FR" sz="2400" b="1" dirty="0" smtClean="0">
                <a:solidFill>
                  <a:srgbClr val="70330A"/>
                </a:solidFill>
              </a:rPr>
              <a:t>         </a:t>
            </a:r>
            <a:r>
              <a:rPr lang="fr-FR" sz="2400" b="1" dirty="0" smtClean="0">
                <a:solidFill>
                  <a:schemeClr val="tx2">
                    <a:lumMod val="60000"/>
                    <a:lumOff val="40000"/>
                  </a:schemeClr>
                </a:solidFill>
                <a:latin typeface="Cambria" panose="02040503050406030204" pitchFamily="18" charset="0"/>
              </a:rPr>
              <a:t>Contexte de projet</a:t>
            </a:r>
            <a:endParaRPr lang="fr-FR" sz="2400" b="1" dirty="0">
              <a:solidFill>
                <a:schemeClr val="tx2">
                  <a:lumMod val="60000"/>
                  <a:lumOff val="40000"/>
                </a:schemeClr>
              </a:solidFill>
              <a:latin typeface="Cambria" panose="02040503050406030204" pitchFamily="18" charset="0"/>
            </a:endParaRPr>
          </a:p>
        </p:txBody>
      </p:sp>
      <p:sp>
        <p:nvSpPr>
          <p:cNvPr id="43" name="Oval 42"/>
          <p:cNvSpPr/>
          <p:nvPr/>
        </p:nvSpPr>
        <p:spPr>
          <a:xfrm>
            <a:off x="1734830" y="1844936"/>
            <a:ext cx="752446" cy="596756"/>
          </a:xfrm>
          <a:prstGeom prst="ellipse">
            <a:avLst/>
          </a:prstGeom>
          <a:solidFill>
            <a:schemeClr val="tx2">
              <a:lumMod val="40000"/>
              <a:lumOff val="60000"/>
            </a:schemeClr>
          </a:solidFill>
          <a:ln>
            <a:noFill/>
          </a:ln>
          <a:effectLst>
            <a:outerShdw blurRad="50800" dist="38100" dir="5400000" algn="t" rotWithShape="0">
              <a:prstClr val="black">
                <a:alpha val="40000"/>
              </a:prstClr>
            </a:outerShdw>
          </a:effectLst>
          <a:scene3d>
            <a:camera prst="orthographicFront">
              <a:rot lat="0" lon="0" rev="0"/>
            </a:camera>
            <a:lightRig rig="contrasting" dir="t">
              <a:rot lat="0" lon="0" rev="7800000"/>
            </a:lightRig>
          </a:scene3d>
          <a:sp3d>
            <a:bevelT w="139700" h="1397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fr-FR" sz="2800" b="1" spc="50" dirty="0">
                <a:ln w="0"/>
                <a:solidFill>
                  <a:schemeClr val="bg1"/>
                </a:solidFill>
                <a:effectLst>
                  <a:outerShdw blurRad="38100" dist="38100" dir="2700000" algn="tl">
                    <a:srgbClr val="000000">
                      <a:alpha val="43137"/>
                    </a:srgbClr>
                  </a:outerShdw>
                </a:effectLst>
                <a:latin typeface="Arial Black" panose="020B0A04020102020204" pitchFamily="34" charset="0"/>
              </a:rPr>
              <a:t>2</a:t>
            </a:r>
          </a:p>
        </p:txBody>
      </p:sp>
      <p:sp>
        <p:nvSpPr>
          <p:cNvPr id="44" name="Rounded Rectangle 43"/>
          <p:cNvSpPr/>
          <p:nvPr/>
        </p:nvSpPr>
        <p:spPr>
          <a:xfrm>
            <a:off x="2408446" y="3093089"/>
            <a:ext cx="3600000" cy="541503"/>
          </a:xfrm>
          <a:prstGeom prst="roundRect">
            <a:avLst>
              <a:gd name="adj" fmla="val 42870"/>
            </a:avLst>
          </a:prstGeom>
          <a:solidFill>
            <a:schemeClr val="bg1"/>
          </a:solidFill>
          <a:ln>
            <a:noFill/>
          </a:ln>
          <a:effectLst/>
          <a:scene3d>
            <a:camera prst="orthographicFront">
              <a:rot lat="0" lon="0" rev="0"/>
            </a:camera>
            <a:lightRig rig="chilly" dir="t">
              <a:rot lat="0" lon="0" rev="18480000"/>
            </a:lightRig>
          </a:scene3d>
          <a:sp3d prstMaterial="clear">
            <a:bevelT h="635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2400" b="1" dirty="0">
                <a:solidFill>
                  <a:srgbClr val="70330A"/>
                </a:solidFill>
              </a:rPr>
              <a:t> </a:t>
            </a:r>
            <a:r>
              <a:rPr lang="fr-FR" sz="2400" b="1" dirty="0" smtClean="0">
                <a:solidFill>
                  <a:srgbClr val="70330A"/>
                </a:solidFill>
              </a:rPr>
              <a:t>         </a:t>
            </a:r>
            <a:r>
              <a:rPr lang="fr-FR" sz="2400" b="1" dirty="0" smtClean="0">
                <a:solidFill>
                  <a:schemeClr val="tx2">
                    <a:lumMod val="60000"/>
                    <a:lumOff val="40000"/>
                  </a:schemeClr>
                </a:solidFill>
                <a:latin typeface="Cambria" panose="02040503050406030204" pitchFamily="18" charset="0"/>
              </a:rPr>
              <a:t>Conception</a:t>
            </a:r>
            <a:endParaRPr lang="fr-FR" sz="2400" b="1" dirty="0">
              <a:solidFill>
                <a:schemeClr val="tx2">
                  <a:lumMod val="60000"/>
                  <a:lumOff val="40000"/>
                </a:schemeClr>
              </a:solidFill>
              <a:latin typeface="Cambria" panose="02040503050406030204" pitchFamily="18" charset="0"/>
            </a:endParaRPr>
          </a:p>
        </p:txBody>
      </p:sp>
      <p:sp>
        <p:nvSpPr>
          <p:cNvPr id="45" name="Oval 44"/>
          <p:cNvSpPr/>
          <p:nvPr/>
        </p:nvSpPr>
        <p:spPr>
          <a:xfrm>
            <a:off x="2135304" y="3051695"/>
            <a:ext cx="752446" cy="596756"/>
          </a:xfrm>
          <a:prstGeom prst="ellipse">
            <a:avLst/>
          </a:prstGeom>
          <a:solidFill>
            <a:schemeClr val="tx2">
              <a:lumMod val="40000"/>
              <a:lumOff val="60000"/>
            </a:schemeClr>
          </a:solidFill>
          <a:ln>
            <a:noFill/>
          </a:ln>
          <a:effectLst>
            <a:outerShdw blurRad="50800" dist="38100" dir="5400000" algn="t" rotWithShape="0">
              <a:prstClr val="black">
                <a:alpha val="40000"/>
              </a:prstClr>
            </a:outerShdw>
          </a:effectLst>
          <a:scene3d>
            <a:camera prst="orthographicFront">
              <a:rot lat="0" lon="0" rev="0"/>
            </a:camera>
            <a:lightRig rig="contrasting" dir="t">
              <a:rot lat="0" lon="0" rev="7800000"/>
            </a:lightRig>
          </a:scene3d>
          <a:sp3d>
            <a:bevelT w="139700" h="1397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fr-FR" sz="2800" b="1" spc="50" dirty="0" smtClean="0">
                <a:ln w="0"/>
                <a:solidFill>
                  <a:schemeClr val="bg1"/>
                </a:solidFill>
                <a:effectLst>
                  <a:outerShdw blurRad="38100" dist="38100" dir="2700000" algn="tl">
                    <a:srgbClr val="000000">
                      <a:alpha val="43137"/>
                    </a:srgbClr>
                  </a:outerShdw>
                </a:effectLst>
                <a:latin typeface="Arial Black" panose="020B0A04020102020204" pitchFamily="34" charset="0"/>
              </a:rPr>
              <a:t>3</a:t>
            </a:r>
            <a:endParaRPr lang="fr-FR" sz="2800" b="1" spc="50" dirty="0">
              <a:ln w="0"/>
              <a:solidFill>
                <a:schemeClr val="bg1"/>
              </a:solidFill>
              <a:effectLst>
                <a:outerShdw blurRad="38100" dist="38100" dir="2700000" algn="tl">
                  <a:srgbClr val="000000">
                    <a:alpha val="43137"/>
                  </a:srgbClr>
                </a:outerShdw>
              </a:effectLst>
              <a:latin typeface="Arial Black" panose="020B0A04020102020204" pitchFamily="34" charset="0"/>
            </a:endParaRPr>
          </a:p>
        </p:txBody>
      </p:sp>
      <p:sp>
        <p:nvSpPr>
          <p:cNvPr id="46" name="Rounded Rectangle 45"/>
          <p:cNvSpPr/>
          <p:nvPr/>
        </p:nvSpPr>
        <p:spPr>
          <a:xfrm>
            <a:off x="1953393" y="4259427"/>
            <a:ext cx="3600000" cy="541503"/>
          </a:xfrm>
          <a:prstGeom prst="roundRect">
            <a:avLst>
              <a:gd name="adj" fmla="val 42870"/>
            </a:avLst>
          </a:prstGeom>
          <a:solidFill>
            <a:schemeClr val="bg1"/>
          </a:solidFill>
          <a:ln>
            <a:noFill/>
          </a:ln>
          <a:effectLst/>
          <a:scene3d>
            <a:camera prst="orthographicFront">
              <a:rot lat="0" lon="0" rev="0"/>
            </a:camera>
            <a:lightRig rig="chilly" dir="t">
              <a:rot lat="0" lon="0" rev="18480000"/>
            </a:lightRig>
          </a:scene3d>
          <a:sp3d prstMaterial="clear">
            <a:bevelT h="635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2400" b="1" dirty="0">
                <a:solidFill>
                  <a:srgbClr val="70330A"/>
                </a:solidFill>
              </a:rPr>
              <a:t> </a:t>
            </a:r>
            <a:r>
              <a:rPr lang="fr-FR" sz="2400" b="1" dirty="0" smtClean="0">
                <a:solidFill>
                  <a:srgbClr val="70330A"/>
                </a:solidFill>
              </a:rPr>
              <a:t>         </a:t>
            </a:r>
            <a:r>
              <a:rPr lang="fr-FR" sz="2400" b="1" dirty="0" smtClean="0">
                <a:solidFill>
                  <a:schemeClr val="tx2">
                    <a:lumMod val="60000"/>
                    <a:lumOff val="40000"/>
                  </a:schemeClr>
                </a:solidFill>
                <a:latin typeface="Cambria" panose="02040503050406030204" pitchFamily="18" charset="0"/>
              </a:rPr>
              <a:t>Réalisation</a:t>
            </a:r>
            <a:endParaRPr lang="fr-FR" sz="2400" b="1" dirty="0">
              <a:solidFill>
                <a:schemeClr val="tx2">
                  <a:lumMod val="60000"/>
                  <a:lumOff val="40000"/>
                </a:schemeClr>
              </a:solidFill>
              <a:latin typeface="Cambria" panose="02040503050406030204" pitchFamily="18" charset="0"/>
            </a:endParaRPr>
          </a:p>
        </p:txBody>
      </p:sp>
      <p:sp>
        <p:nvSpPr>
          <p:cNvPr id="47" name="Oval 46"/>
          <p:cNvSpPr/>
          <p:nvPr/>
        </p:nvSpPr>
        <p:spPr>
          <a:xfrm>
            <a:off x="1656000" y="4219940"/>
            <a:ext cx="752446" cy="596756"/>
          </a:xfrm>
          <a:prstGeom prst="ellipse">
            <a:avLst/>
          </a:prstGeom>
          <a:solidFill>
            <a:schemeClr val="tx2">
              <a:lumMod val="40000"/>
              <a:lumOff val="60000"/>
            </a:schemeClr>
          </a:solidFill>
          <a:ln>
            <a:noFill/>
          </a:ln>
          <a:effectLst>
            <a:outerShdw blurRad="50800" dist="38100" dir="5400000" algn="t" rotWithShape="0">
              <a:prstClr val="black">
                <a:alpha val="40000"/>
              </a:prstClr>
            </a:outerShdw>
          </a:effectLst>
          <a:scene3d>
            <a:camera prst="orthographicFront">
              <a:rot lat="0" lon="0" rev="0"/>
            </a:camera>
            <a:lightRig rig="contrasting" dir="t">
              <a:rot lat="0" lon="0" rev="7800000"/>
            </a:lightRig>
          </a:scene3d>
          <a:sp3d>
            <a:bevelT w="139700" h="1397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fr-FR" sz="2800" b="1" spc="50" dirty="0">
                <a:ln w="0"/>
                <a:solidFill>
                  <a:schemeClr val="bg1"/>
                </a:solidFill>
                <a:latin typeface="Arial Black" panose="020B0A04020102020204" pitchFamily="34" charset="0"/>
              </a:rPr>
              <a:t>4</a:t>
            </a:r>
          </a:p>
        </p:txBody>
      </p:sp>
      <p:sp>
        <p:nvSpPr>
          <p:cNvPr id="48" name="Rounded Rectangle 47"/>
          <p:cNvSpPr/>
          <p:nvPr/>
        </p:nvSpPr>
        <p:spPr>
          <a:xfrm>
            <a:off x="714411" y="5280577"/>
            <a:ext cx="3600000" cy="541503"/>
          </a:xfrm>
          <a:prstGeom prst="roundRect">
            <a:avLst>
              <a:gd name="adj" fmla="val 42870"/>
            </a:avLst>
          </a:prstGeom>
          <a:solidFill>
            <a:schemeClr val="bg1"/>
          </a:solidFill>
          <a:ln>
            <a:noFill/>
          </a:ln>
          <a:effectLst/>
          <a:scene3d>
            <a:camera prst="orthographicFront">
              <a:rot lat="0" lon="0" rev="0"/>
            </a:camera>
            <a:lightRig rig="chilly" dir="t">
              <a:rot lat="0" lon="0" rev="18480000"/>
            </a:lightRig>
          </a:scene3d>
          <a:sp3d prstMaterial="clear">
            <a:bevelT h="635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2400" b="1" dirty="0" smtClean="0">
                <a:solidFill>
                  <a:srgbClr val="70330A"/>
                </a:solidFill>
              </a:rPr>
              <a:t>          </a:t>
            </a:r>
            <a:r>
              <a:rPr lang="fr-FR" sz="2400" b="1" dirty="0" smtClean="0">
                <a:solidFill>
                  <a:schemeClr val="tx2">
                    <a:lumMod val="60000"/>
                    <a:lumOff val="40000"/>
                  </a:schemeClr>
                </a:solidFill>
                <a:latin typeface="Cambria" panose="02040503050406030204" pitchFamily="18" charset="0"/>
              </a:rPr>
              <a:t>Conclusion</a:t>
            </a:r>
            <a:endParaRPr lang="fr-FR" sz="2400" b="1" dirty="0">
              <a:solidFill>
                <a:schemeClr val="tx2">
                  <a:lumMod val="60000"/>
                  <a:lumOff val="40000"/>
                </a:schemeClr>
              </a:solidFill>
              <a:latin typeface="Cambria" panose="02040503050406030204" pitchFamily="18" charset="0"/>
            </a:endParaRPr>
          </a:p>
        </p:txBody>
      </p:sp>
      <p:sp>
        <p:nvSpPr>
          <p:cNvPr id="49" name="Oval 48"/>
          <p:cNvSpPr/>
          <p:nvPr/>
        </p:nvSpPr>
        <p:spPr>
          <a:xfrm>
            <a:off x="418468" y="5239241"/>
            <a:ext cx="752446" cy="596756"/>
          </a:xfrm>
          <a:prstGeom prst="ellipse">
            <a:avLst/>
          </a:prstGeom>
          <a:solidFill>
            <a:schemeClr val="tx2">
              <a:lumMod val="40000"/>
              <a:lumOff val="60000"/>
            </a:schemeClr>
          </a:solidFill>
          <a:ln>
            <a:noFill/>
          </a:ln>
          <a:effectLst>
            <a:outerShdw blurRad="50800" dist="38100" dir="5400000" algn="t" rotWithShape="0">
              <a:prstClr val="black">
                <a:alpha val="40000"/>
              </a:prstClr>
            </a:outerShdw>
          </a:effectLst>
          <a:scene3d>
            <a:camera prst="orthographicFront">
              <a:rot lat="0" lon="0" rev="0"/>
            </a:camera>
            <a:lightRig rig="contrasting" dir="t">
              <a:rot lat="0" lon="0" rev="7800000"/>
            </a:lightRig>
          </a:scene3d>
          <a:sp3d>
            <a:bevelT w="139700" h="1397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fr-FR" sz="2800" b="1" spc="50" dirty="0" smtClean="0">
                <a:ln w="0"/>
                <a:solidFill>
                  <a:schemeClr val="bg1"/>
                </a:solidFill>
                <a:latin typeface="Arial Black" panose="020B0A04020102020204" pitchFamily="34" charset="0"/>
              </a:rPr>
              <a:t>5</a:t>
            </a:r>
            <a:endParaRPr lang="fr-FR" sz="2800" b="1" spc="50" dirty="0">
              <a:ln w="0"/>
              <a:solidFill>
                <a:schemeClr val="bg1"/>
              </a:solidFill>
              <a:latin typeface="Arial Black" panose="020B0A040201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500"/>
                                        <p:tgtEl>
                                          <p:spTgt spid="21"/>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500"/>
                                        <p:tgtEl>
                                          <p:spTgt spid="2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42"/>
                                        </p:tgtEl>
                                        <p:attrNameLst>
                                          <p:attrName>style.visibility</p:attrName>
                                        </p:attrNameLst>
                                      </p:cBhvr>
                                      <p:to>
                                        <p:strVal val="visible"/>
                                      </p:to>
                                    </p:set>
                                    <p:animEffect transition="in" filter="fade">
                                      <p:cBhvr>
                                        <p:cTn id="20" dur="500"/>
                                        <p:tgtEl>
                                          <p:spTgt spid="42"/>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3"/>
                                        </p:tgtEl>
                                        <p:attrNameLst>
                                          <p:attrName>style.visibility</p:attrName>
                                        </p:attrNameLst>
                                      </p:cBhvr>
                                      <p:to>
                                        <p:strVal val="visible"/>
                                      </p:to>
                                    </p:set>
                                    <p:animEffect transition="in" filter="fade">
                                      <p:cBhvr>
                                        <p:cTn id="23" dur="500"/>
                                        <p:tgtEl>
                                          <p:spTgt spid="43"/>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44"/>
                                        </p:tgtEl>
                                        <p:attrNameLst>
                                          <p:attrName>style.visibility</p:attrName>
                                        </p:attrNameLst>
                                      </p:cBhvr>
                                      <p:to>
                                        <p:strVal val="visible"/>
                                      </p:to>
                                    </p:set>
                                    <p:animEffect transition="in" filter="fade">
                                      <p:cBhvr>
                                        <p:cTn id="28" dur="500"/>
                                        <p:tgtEl>
                                          <p:spTgt spid="44"/>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5"/>
                                        </p:tgtEl>
                                        <p:attrNameLst>
                                          <p:attrName>style.visibility</p:attrName>
                                        </p:attrNameLst>
                                      </p:cBhvr>
                                      <p:to>
                                        <p:strVal val="visible"/>
                                      </p:to>
                                    </p:set>
                                    <p:animEffect transition="in" filter="fade">
                                      <p:cBhvr>
                                        <p:cTn id="31" dur="500"/>
                                        <p:tgtEl>
                                          <p:spTgt spid="45"/>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46"/>
                                        </p:tgtEl>
                                        <p:attrNameLst>
                                          <p:attrName>style.visibility</p:attrName>
                                        </p:attrNameLst>
                                      </p:cBhvr>
                                      <p:to>
                                        <p:strVal val="visible"/>
                                      </p:to>
                                    </p:set>
                                    <p:animEffect transition="in" filter="fade">
                                      <p:cBhvr>
                                        <p:cTn id="36" dur="500"/>
                                        <p:tgtEl>
                                          <p:spTgt spid="46"/>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47"/>
                                        </p:tgtEl>
                                        <p:attrNameLst>
                                          <p:attrName>style.visibility</p:attrName>
                                        </p:attrNameLst>
                                      </p:cBhvr>
                                      <p:to>
                                        <p:strVal val="visible"/>
                                      </p:to>
                                    </p:set>
                                    <p:animEffect transition="in" filter="fade">
                                      <p:cBhvr>
                                        <p:cTn id="39" dur="500"/>
                                        <p:tgtEl>
                                          <p:spTgt spid="47"/>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48"/>
                                        </p:tgtEl>
                                        <p:attrNameLst>
                                          <p:attrName>style.visibility</p:attrName>
                                        </p:attrNameLst>
                                      </p:cBhvr>
                                      <p:to>
                                        <p:strVal val="visible"/>
                                      </p:to>
                                    </p:set>
                                    <p:animEffect transition="in" filter="fade">
                                      <p:cBhvr>
                                        <p:cTn id="44" dur="500"/>
                                        <p:tgtEl>
                                          <p:spTgt spid="48"/>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49"/>
                                        </p:tgtEl>
                                        <p:attrNameLst>
                                          <p:attrName>style.visibility</p:attrName>
                                        </p:attrNameLst>
                                      </p:cBhvr>
                                      <p:to>
                                        <p:strVal val="visible"/>
                                      </p:to>
                                    </p:set>
                                    <p:animEffect transition="in" filter="fade">
                                      <p:cBhvr>
                                        <p:cTn id="47"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1" grpId="0" animBg="1"/>
      <p:bldP spid="23" grpId="0" animBg="1"/>
      <p:bldP spid="42" grpId="0" animBg="1"/>
      <p:bldP spid="43" grpId="0" animBg="1"/>
      <p:bldP spid="44" grpId="0" animBg="1"/>
      <p:bldP spid="45" grpId="0" animBg="1"/>
      <p:bldP spid="46" grpId="0" animBg="1"/>
      <p:bldP spid="47" grpId="0" animBg="1"/>
      <p:bldP spid="48" grpId="0" animBg="1"/>
      <p:bldP spid="49"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txBox="1">
            <a:spLocks noGrp="1"/>
          </p:cNvSpPr>
          <p:nvPr>
            <p:ph idx="1"/>
          </p:nvPr>
        </p:nvSpPr>
        <p:spPr>
          <a:xfrm>
            <a:off x="2985869" y="1030556"/>
            <a:ext cx="8929975" cy="4890303"/>
          </a:xfrm>
        </p:spPr>
        <p:txBody>
          <a:bodyPr anchor="t">
            <a:normAutofit/>
          </a:bodyPr>
          <a:lstStyle/>
          <a:p>
            <a:pPr>
              <a:buNone/>
            </a:pPr>
            <a:r>
              <a:rPr lang="fr-FR" sz="2400" dirty="0" smtClean="0"/>
              <a:t> </a:t>
            </a:r>
            <a:endParaRPr lang="en-US" dirty="0">
              <a:solidFill>
                <a:schemeClr val="tx1"/>
              </a:solidFill>
            </a:endParaRPr>
          </a:p>
        </p:txBody>
      </p:sp>
      <p:sp>
        <p:nvSpPr>
          <p:cNvPr id="9" name="Footer Placeholder 8"/>
          <p:cNvSpPr txBox="1"/>
          <p:nvPr/>
        </p:nvSpPr>
        <p:spPr>
          <a:xfrm>
            <a:off x="331201" y="6458400"/>
            <a:ext cx="3073182" cy="199967"/>
          </a:xfrm>
          <a:prstGeom prst="rect">
            <a:avLst/>
          </a:prstGeom>
          <a:noFill/>
          <a:ln cap="flat">
            <a:noFill/>
          </a:ln>
        </p:spPr>
        <p:txBody>
          <a:bodyPr vert="horz" wrap="square" lIns="91440" tIns="45720" rIns="91440" bIns="45720"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600" b="0" i="0" u="none" strike="noStrike" kern="1200" cap="none" spc="0" baseline="0" dirty="0">
                <a:solidFill>
                  <a:srgbClr val="B65229"/>
                </a:solidFill>
                <a:uFillTx/>
                <a:latin typeface="Cambria"/>
                <a:ea typeface=""/>
                <a:cs typeface=""/>
              </a:rPr>
              <a:t>Année </a:t>
            </a:r>
            <a:r>
              <a:rPr lang="en-US" sz="1600" b="0" i="0" u="none" strike="noStrike" kern="1200" cap="none" spc="0" baseline="0" dirty="0" err="1">
                <a:solidFill>
                  <a:srgbClr val="B65229"/>
                </a:solidFill>
                <a:uFillTx/>
                <a:latin typeface="Cambria"/>
                <a:ea typeface=""/>
                <a:cs typeface=""/>
              </a:rPr>
              <a:t>universitaire</a:t>
            </a:r>
            <a:r>
              <a:rPr lang="en-US" sz="1600" b="0" i="0" u="none" strike="noStrike" kern="1200" cap="none" spc="0" baseline="0" dirty="0">
                <a:solidFill>
                  <a:srgbClr val="B65229"/>
                </a:solidFill>
                <a:uFillTx/>
                <a:latin typeface="Cambria"/>
                <a:ea typeface=""/>
                <a:cs typeface=""/>
              </a:rPr>
              <a:t> </a:t>
            </a:r>
            <a:r>
              <a:rPr lang="en-US" sz="1600" b="0" i="0" u="none" strike="noStrike" kern="1200" cap="none" spc="0" baseline="0" dirty="0" smtClean="0">
                <a:solidFill>
                  <a:srgbClr val="B65229"/>
                </a:solidFill>
                <a:uFillTx/>
                <a:latin typeface="Cambria"/>
                <a:ea typeface=""/>
                <a:cs typeface=""/>
              </a:rPr>
              <a:t>2019-2020</a:t>
            </a:r>
            <a:endParaRPr lang="en-US" sz="1600" b="0" i="0" u="none" strike="noStrike" kern="1200" cap="none" spc="0" baseline="0" dirty="0">
              <a:solidFill>
                <a:srgbClr val="B65229"/>
              </a:solidFill>
              <a:uFillTx/>
              <a:latin typeface="Cambria"/>
              <a:ea typeface=""/>
              <a:cs typeface=""/>
            </a:endParaRPr>
          </a:p>
        </p:txBody>
      </p:sp>
      <p:sp>
        <p:nvSpPr>
          <p:cNvPr id="10" name="Slide Number Placeholder 9"/>
          <p:cNvSpPr txBox="1"/>
          <p:nvPr/>
        </p:nvSpPr>
        <p:spPr>
          <a:xfrm>
            <a:off x="11217600" y="6458400"/>
            <a:ext cx="698244" cy="238905"/>
          </a:xfrm>
          <a:prstGeom prst="rect">
            <a:avLst/>
          </a:prstGeom>
          <a:noFill/>
          <a:ln cap="flat">
            <a:noFill/>
          </a:ln>
        </p:spPr>
        <p:txBody>
          <a:bodyPr vert="horz" wrap="square" lIns="91440" tIns="45720" rIns="91440" bIns="45720" anchor="ctr"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312CBB60-A29B-47C9-8B4E-2A245CF1A8CA}" type="slidenum">
              <a:rPr/>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t>3</a:t>
            </a:fld>
            <a:endParaRPr lang="en-US" sz="1000" b="0" i="0" u="none" strike="noStrike" kern="1200" cap="none" spc="0" baseline="0" dirty="0">
              <a:solidFill>
                <a:srgbClr val="514A40"/>
              </a:solidFill>
              <a:uFillTx/>
              <a:latin typeface="Cambria"/>
              <a:ea typeface=""/>
              <a:cs typeface=""/>
            </a:endParaRPr>
          </a:p>
        </p:txBody>
      </p:sp>
      <p:cxnSp>
        <p:nvCxnSpPr>
          <p:cNvPr id="14" name="Straight Connector 13"/>
          <p:cNvCxnSpPr/>
          <p:nvPr/>
        </p:nvCxnSpPr>
        <p:spPr>
          <a:xfrm>
            <a:off x="2824223" y="896441"/>
            <a:ext cx="9178724" cy="0"/>
          </a:xfrm>
          <a:prstGeom prst="line">
            <a:avLst/>
          </a:prstGeom>
          <a:ln w="41275">
            <a:solidFill>
              <a:srgbClr val="A94D0F"/>
            </a:solidFill>
          </a:ln>
        </p:spPr>
        <p:style>
          <a:lnRef idx="3">
            <a:schemeClr val="accent2"/>
          </a:lnRef>
          <a:fillRef idx="0">
            <a:schemeClr val="accent2"/>
          </a:fillRef>
          <a:effectRef idx="2">
            <a:schemeClr val="accent2"/>
          </a:effectRef>
          <a:fontRef idx="minor">
            <a:schemeClr val="tx1"/>
          </a:fontRef>
        </p:style>
      </p:cxnSp>
      <p:cxnSp>
        <p:nvCxnSpPr>
          <p:cNvPr id="20" name="Straight Connector 19"/>
          <p:cNvCxnSpPr/>
          <p:nvPr/>
        </p:nvCxnSpPr>
        <p:spPr>
          <a:xfrm>
            <a:off x="2702092" y="995422"/>
            <a:ext cx="0" cy="5121599"/>
          </a:xfrm>
          <a:prstGeom prst="line">
            <a:avLst/>
          </a:prstGeom>
          <a:ln w="41275">
            <a:solidFill>
              <a:srgbClr val="A94D0F"/>
            </a:solidFill>
          </a:ln>
        </p:spPr>
        <p:style>
          <a:lnRef idx="3">
            <a:schemeClr val="accent2"/>
          </a:lnRef>
          <a:fillRef idx="0">
            <a:schemeClr val="accent2"/>
          </a:fillRef>
          <a:effectRef idx="2">
            <a:schemeClr val="accent2"/>
          </a:effectRef>
          <a:fontRef idx="minor">
            <a:schemeClr val="tx1"/>
          </a:fontRef>
        </p:style>
      </p:cxnSp>
      <p:sp>
        <p:nvSpPr>
          <p:cNvPr id="39" name="Rounded Rectangle 38"/>
          <p:cNvSpPr/>
          <p:nvPr/>
        </p:nvSpPr>
        <p:spPr>
          <a:xfrm>
            <a:off x="5509549" y="150471"/>
            <a:ext cx="3600000" cy="509286"/>
          </a:xfrm>
          <a:prstGeom prst="roundRect">
            <a:avLst>
              <a:gd name="adj" fmla="val 38336"/>
            </a:avLst>
          </a:prstGeom>
          <a:solidFill>
            <a:schemeClr val="bg1"/>
          </a:solidFill>
          <a:ln>
            <a:noFill/>
          </a:ln>
          <a:effectLst/>
          <a:scene3d>
            <a:camera prst="orthographicFront">
              <a:rot lat="0" lon="0" rev="0"/>
            </a:camera>
            <a:lightRig rig="chilly" dir="t">
              <a:rot lat="0" lon="0" rev="18480000"/>
            </a:lightRig>
          </a:scene3d>
          <a:sp3d prstMaterial="clear">
            <a:bevelT h="63500" prst="angle"/>
          </a:sp3d>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fr-FR" sz="2800" b="1" dirty="0" smtClean="0">
                <a:solidFill>
                  <a:schemeClr val="tx2">
                    <a:lumMod val="60000"/>
                    <a:lumOff val="40000"/>
                  </a:schemeClr>
                </a:solidFill>
                <a:latin typeface="Cambria" panose="02040503050406030204" pitchFamily="18" charset="0"/>
              </a:rPr>
              <a:t>Introduction</a:t>
            </a:r>
            <a:endParaRPr lang="fr-FR" sz="2800" b="1" dirty="0">
              <a:solidFill>
                <a:schemeClr val="tx2">
                  <a:lumMod val="60000"/>
                  <a:lumOff val="40000"/>
                </a:schemeClr>
              </a:solidFill>
              <a:latin typeface="Cambria" panose="02040503050406030204" pitchFamily="18" charset="0"/>
            </a:endParaRPr>
          </a:p>
        </p:txBody>
      </p:sp>
      <p:sp>
        <p:nvSpPr>
          <p:cNvPr id="48" name="Rounded Rectangle 47"/>
          <p:cNvSpPr/>
          <p:nvPr/>
        </p:nvSpPr>
        <p:spPr>
          <a:xfrm>
            <a:off x="92597" y="1261640"/>
            <a:ext cx="2440800" cy="509286"/>
          </a:xfrm>
          <a:prstGeom prst="roundRect">
            <a:avLst>
              <a:gd name="adj" fmla="val 38336"/>
            </a:avLst>
          </a:prstGeom>
          <a:solidFill>
            <a:schemeClr val="bg1"/>
          </a:solidFill>
          <a:ln>
            <a:noFill/>
          </a:ln>
          <a:effectLst/>
          <a:scene3d>
            <a:camera prst="orthographicFront">
              <a:rot lat="0" lon="0" rev="0"/>
            </a:camera>
            <a:lightRig rig="chilly" dir="t">
              <a:rot lat="0" lon="0" rev="18480000"/>
            </a:lightRig>
          </a:scene3d>
          <a:sp3d prstMaterial="clear">
            <a:bevelT h="635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b="1" dirty="0" smtClean="0">
                <a:solidFill>
                  <a:schemeClr val="bg1">
                    <a:lumMod val="75000"/>
                  </a:schemeClr>
                </a:solidFill>
                <a:latin typeface="Cambria" panose="02040503050406030204" pitchFamily="18" charset="0"/>
              </a:rPr>
              <a:t>Introduction</a:t>
            </a:r>
            <a:endParaRPr lang="fr-FR" sz="2000" b="1" dirty="0">
              <a:solidFill>
                <a:schemeClr val="bg1">
                  <a:lumMod val="75000"/>
                </a:schemeClr>
              </a:solidFill>
              <a:latin typeface="Cambria" panose="02040503050406030204" pitchFamily="18" charset="0"/>
            </a:endParaRPr>
          </a:p>
        </p:txBody>
      </p:sp>
      <p:sp>
        <p:nvSpPr>
          <p:cNvPr id="49" name="Rounded Rectangle 48"/>
          <p:cNvSpPr/>
          <p:nvPr/>
        </p:nvSpPr>
        <p:spPr>
          <a:xfrm>
            <a:off x="92597" y="2164738"/>
            <a:ext cx="2440800" cy="509286"/>
          </a:xfrm>
          <a:prstGeom prst="roundRect">
            <a:avLst>
              <a:gd name="adj" fmla="val 38336"/>
            </a:avLst>
          </a:prstGeom>
          <a:solidFill>
            <a:schemeClr val="bg1"/>
          </a:solidFill>
          <a:ln>
            <a:noFill/>
          </a:ln>
          <a:effectLst/>
          <a:scene3d>
            <a:camera prst="orthographicFront">
              <a:rot lat="0" lon="0" rev="0"/>
            </a:camera>
            <a:lightRig rig="chilly" dir="t">
              <a:rot lat="0" lon="0" rev="18480000"/>
            </a:lightRig>
          </a:scene3d>
          <a:sp3d prstMaterial="clear">
            <a:bevelT h="635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b="1" dirty="0" smtClean="0">
                <a:solidFill>
                  <a:schemeClr val="tx2">
                    <a:lumMod val="60000"/>
                    <a:lumOff val="40000"/>
                  </a:schemeClr>
                </a:solidFill>
                <a:latin typeface="Cambria" panose="02040503050406030204" pitchFamily="18" charset="0"/>
              </a:rPr>
              <a:t>Contexte de projet</a:t>
            </a:r>
            <a:endParaRPr lang="fr-FR" sz="2000" b="1" dirty="0">
              <a:solidFill>
                <a:schemeClr val="tx2">
                  <a:lumMod val="60000"/>
                  <a:lumOff val="40000"/>
                </a:schemeClr>
              </a:solidFill>
              <a:latin typeface="Cambria" panose="02040503050406030204" pitchFamily="18" charset="0"/>
            </a:endParaRPr>
          </a:p>
        </p:txBody>
      </p:sp>
      <p:sp>
        <p:nvSpPr>
          <p:cNvPr id="50" name="Rounded Rectangle 49"/>
          <p:cNvSpPr/>
          <p:nvPr/>
        </p:nvSpPr>
        <p:spPr>
          <a:xfrm>
            <a:off x="92597" y="3073035"/>
            <a:ext cx="2440800" cy="509286"/>
          </a:xfrm>
          <a:prstGeom prst="roundRect">
            <a:avLst>
              <a:gd name="adj" fmla="val 38336"/>
            </a:avLst>
          </a:prstGeom>
          <a:solidFill>
            <a:schemeClr val="bg1"/>
          </a:solidFill>
          <a:ln>
            <a:noFill/>
          </a:ln>
          <a:effectLst/>
          <a:scene3d>
            <a:camera prst="orthographicFront">
              <a:rot lat="0" lon="0" rev="0"/>
            </a:camera>
            <a:lightRig rig="chilly" dir="t">
              <a:rot lat="0" lon="0" rev="18480000"/>
            </a:lightRig>
          </a:scene3d>
          <a:sp3d prstMaterial="clear">
            <a:bevelT h="635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b="1" dirty="0" smtClean="0">
                <a:solidFill>
                  <a:schemeClr val="tx2">
                    <a:lumMod val="60000"/>
                    <a:lumOff val="40000"/>
                  </a:schemeClr>
                </a:solidFill>
                <a:latin typeface="Cambria" panose="02040503050406030204" pitchFamily="18" charset="0"/>
              </a:rPr>
              <a:t>Conception</a:t>
            </a:r>
            <a:endParaRPr lang="fr-FR" sz="2000" b="1" dirty="0">
              <a:solidFill>
                <a:schemeClr val="tx2">
                  <a:lumMod val="60000"/>
                  <a:lumOff val="40000"/>
                </a:schemeClr>
              </a:solidFill>
              <a:latin typeface="Cambria" panose="02040503050406030204" pitchFamily="18" charset="0"/>
            </a:endParaRPr>
          </a:p>
        </p:txBody>
      </p:sp>
      <p:sp>
        <p:nvSpPr>
          <p:cNvPr id="51" name="Rounded Rectangle 50"/>
          <p:cNvSpPr/>
          <p:nvPr/>
        </p:nvSpPr>
        <p:spPr>
          <a:xfrm>
            <a:off x="92597" y="3983212"/>
            <a:ext cx="2440800" cy="509286"/>
          </a:xfrm>
          <a:prstGeom prst="roundRect">
            <a:avLst>
              <a:gd name="adj" fmla="val 38336"/>
            </a:avLst>
          </a:prstGeom>
          <a:solidFill>
            <a:schemeClr val="bg1"/>
          </a:solidFill>
          <a:ln>
            <a:noFill/>
          </a:ln>
          <a:effectLst/>
          <a:scene3d>
            <a:camera prst="orthographicFront">
              <a:rot lat="0" lon="0" rev="0"/>
            </a:camera>
            <a:lightRig rig="chilly" dir="t">
              <a:rot lat="0" lon="0" rev="18480000"/>
            </a:lightRig>
          </a:scene3d>
          <a:sp3d prstMaterial="clear">
            <a:bevelT h="635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b="1" dirty="0" smtClean="0">
                <a:solidFill>
                  <a:schemeClr val="tx2">
                    <a:lumMod val="60000"/>
                    <a:lumOff val="40000"/>
                  </a:schemeClr>
                </a:solidFill>
                <a:latin typeface="Cambria" panose="02040503050406030204" pitchFamily="18" charset="0"/>
              </a:rPr>
              <a:t>Réalisation</a:t>
            </a:r>
            <a:endParaRPr lang="fr-FR" sz="2000" b="1" dirty="0">
              <a:solidFill>
                <a:schemeClr val="tx2">
                  <a:lumMod val="60000"/>
                  <a:lumOff val="40000"/>
                </a:schemeClr>
              </a:solidFill>
              <a:latin typeface="Cambria" panose="02040503050406030204" pitchFamily="18" charset="0"/>
            </a:endParaRPr>
          </a:p>
        </p:txBody>
      </p:sp>
      <p:sp>
        <p:nvSpPr>
          <p:cNvPr id="52" name="Rounded Rectangle 51"/>
          <p:cNvSpPr/>
          <p:nvPr/>
        </p:nvSpPr>
        <p:spPr>
          <a:xfrm>
            <a:off x="92597" y="4893389"/>
            <a:ext cx="2440800" cy="509286"/>
          </a:xfrm>
          <a:prstGeom prst="roundRect">
            <a:avLst>
              <a:gd name="adj" fmla="val 38336"/>
            </a:avLst>
          </a:prstGeom>
          <a:solidFill>
            <a:schemeClr val="bg1"/>
          </a:solidFill>
          <a:ln>
            <a:noFill/>
          </a:ln>
          <a:effectLst/>
          <a:scene3d>
            <a:camera prst="orthographicFront">
              <a:rot lat="0" lon="0" rev="0"/>
            </a:camera>
            <a:lightRig rig="chilly" dir="t">
              <a:rot lat="0" lon="0" rev="18480000"/>
            </a:lightRig>
          </a:scene3d>
          <a:sp3d prstMaterial="clear">
            <a:bevelT h="635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b="1" dirty="0" smtClean="0">
                <a:solidFill>
                  <a:schemeClr val="tx2">
                    <a:lumMod val="60000"/>
                    <a:lumOff val="40000"/>
                  </a:schemeClr>
                </a:solidFill>
                <a:latin typeface="Cambria" panose="02040503050406030204" pitchFamily="18" charset="0"/>
              </a:rPr>
              <a:t>Conclusion</a:t>
            </a:r>
            <a:endParaRPr lang="fr-FR" sz="2000" b="1" dirty="0">
              <a:solidFill>
                <a:schemeClr val="tx2">
                  <a:lumMod val="60000"/>
                  <a:lumOff val="40000"/>
                </a:schemeClr>
              </a:solidFill>
              <a:latin typeface="Cambria" panose="02040503050406030204" pitchFamily="18" charset="0"/>
            </a:endParaRPr>
          </a:p>
        </p:txBody>
      </p:sp>
      <p:pic>
        <p:nvPicPr>
          <p:cNvPr id="13" name="Imag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08960" y="1692990"/>
            <a:ext cx="3654241" cy="3654241"/>
          </a:xfrm>
          <a:prstGeom prst="rect">
            <a:avLst/>
          </a:prstGeom>
        </p:spPr>
      </p:pic>
      <p:pic>
        <p:nvPicPr>
          <p:cNvPr id="15" name="Imag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46977" y="1846814"/>
            <a:ext cx="4707704" cy="3187843"/>
          </a:xfrm>
          <a:prstGeom prst="rect">
            <a:avLst/>
          </a:prstGeom>
        </p:spPr>
      </p:pic>
    </p:spTree>
    <p:extLst>
      <p:ext uri="{BB962C8B-B14F-4D97-AF65-F5344CB8AC3E}">
        <p14:creationId xmlns:p14="http://schemas.microsoft.com/office/powerpoint/2010/main" val="1435416555"/>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anim calcmode="lin" valueType="num">
                                      <p:cBhvr additive="base">
                                        <p:cTn id="7" dur="500" fill="hold"/>
                                        <p:tgtEl>
                                          <p:spTgt spid="39"/>
                                        </p:tgtEl>
                                        <p:attrNameLst>
                                          <p:attrName>ppt_x</p:attrName>
                                        </p:attrNameLst>
                                      </p:cBhvr>
                                      <p:tavLst>
                                        <p:tav tm="0">
                                          <p:val>
                                            <p:strVal val="#ppt_x"/>
                                          </p:val>
                                        </p:tav>
                                        <p:tav tm="100000">
                                          <p:val>
                                            <p:strVal val="#ppt_x"/>
                                          </p:val>
                                        </p:tav>
                                      </p:tavLst>
                                    </p:anim>
                                    <p:anim calcmode="lin" valueType="num">
                                      <p:cBhvr additive="base">
                                        <p:cTn id="8" dur="500" fill="hold"/>
                                        <p:tgtEl>
                                          <p:spTgt spid="39"/>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500" fill="hold"/>
                                        <p:tgtEl>
                                          <p:spTgt spid="14"/>
                                        </p:tgtEl>
                                        <p:attrNameLst>
                                          <p:attrName>ppt_x</p:attrName>
                                        </p:attrNameLst>
                                      </p:cBhvr>
                                      <p:tavLst>
                                        <p:tav tm="0">
                                          <p:val>
                                            <p:strVal val="#ppt_x"/>
                                          </p:val>
                                        </p:tav>
                                        <p:tav tm="100000">
                                          <p:val>
                                            <p:strVal val="#ppt_x"/>
                                          </p:val>
                                        </p:tav>
                                      </p:tavLst>
                                    </p:anim>
                                    <p:anim calcmode="lin" valueType="num">
                                      <p:cBhvr additive="base">
                                        <p:cTn id="12" dur="500" fill="hold"/>
                                        <p:tgtEl>
                                          <p:spTgt spid="14"/>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20"/>
                                        </p:tgtEl>
                                        <p:attrNameLst>
                                          <p:attrName>style.visibility</p:attrName>
                                        </p:attrNameLst>
                                      </p:cBhvr>
                                      <p:to>
                                        <p:strVal val="visible"/>
                                      </p:to>
                                    </p:set>
                                    <p:anim calcmode="lin" valueType="num">
                                      <p:cBhvr additive="base">
                                        <p:cTn id="15" dur="500" fill="hold"/>
                                        <p:tgtEl>
                                          <p:spTgt spid="20"/>
                                        </p:tgtEl>
                                        <p:attrNameLst>
                                          <p:attrName>ppt_x</p:attrName>
                                        </p:attrNameLst>
                                      </p:cBhvr>
                                      <p:tavLst>
                                        <p:tav tm="0">
                                          <p:val>
                                            <p:strVal val="#ppt_x"/>
                                          </p:val>
                                        </p:tav>
                                        <p:tav tm="100000">
                                          <p:val>
                                            <p:strVal val="#ppt_x"/>
                                          </p:val>
                                        </p:tav>
                                      </p:tavLst>
                                    </p:anim>
                                    <p:anim calcmode="lin" valueType="num">
                                      <p:cBhvr additive="base">
                                        <p:cTn id="16" dur="500" fill="hold"/>
                                        <p:tgtEl>
                                          <p:spTgt spid="20"/>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48"/>
                                        </p:tgtEl>
                                        <p:attrNameLst>
                                          <p:attrName>style.visibility</p:attrName>
                                        </p:attrNameLst>
                                      </p:cBhvr>
                                      <p:to>
                                        <p:strVal val="visible"/>
                                      </p:to>
                                    </p:set>
                                    <p:anim calcmode="lin" valueType="num">
                                      <p:cBhvr additive="base">
                                        <p:cTn id="19" dur="500" fill="hold"/>
                                        <p:tgtEl>
                                          <p:spTgt spid="48"/>
                                        </p:tgtEl>
                                        <p:attrNameLst>
                                          <p:attrName>ppt_x</p:attrName>
                                        </p:attrNameLst>
                                      </p:cBhvr>
                                      <p:tavLst>
                                        <p:tav tm="0">
                                          <p:val>
                                            <p:strVal val="#ppt_x"/>
                                          </p:val>
                                        </p:tav>
                                        <p:tav tm="100000">
                                          <p:val>
                                            <p:strVal val="#ppt_x"/>
                                          </p:val>
                                        </p:tav>
                                      </p:tavLst>
                                    </p:anim>
                                    <p:anim calcmode="lin" valueType="num">
                                      <p:cBhvr additive="base">
                                        <p:cTn id="20" dur="500" fill="hold"/>
                                        <p:tgtEl>
                                          <p:spTgt spid="48"/>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49"/>
                                        </p:tgtEl>
                                        <p:attrNameLst>
                                          <p:attrName>style.visibility</p:attrName>
                                        </p:attrNameLst>
                                      </p:cBhvr>
                                      <p:to>
                                        <p:strVal val="visible"/>
                                      </p:to>
                                    </p:set>
                                    <p:anim calcmode="lin" valueType="num">
                                      <p:cBhvr additive="base">
                                        <p:cTn id="23" dur="500" fill="hold"/>
                                        <p:tgtEl>
                                          <p:spTgt spid="49"/>
                                        </p:tgtEl>
                                        <p:attrNameLst>
                                          <p:attrName>ppt_x</p:attrName>
                                        </p:attrNameLst>
                                      </p:cBhvr>
                                      <p:tavLst>
                                        <p:tav tm="0">
                                          <p:val>
                                            <p:strVal val="#ppt_x"/>
                                          </p:val>
                                        </p:tav>
                                        <p:tav tm="100000">
                                          <p:val>
                                            <p:strVal val="#ppt_x"/>
                                          </p:val>
                                        </p:tav>
                                      </p:tavLst>
                                    </p:anim>
                                    <p:anim calcmode="lin" valueType="num">
                                      <p:cBhvr additive="base">
                                        <p:cTn id="24" dur="500" fill="hold"/>
                                        <p:tgtEl>
                                          <p:spTgt spid="49"/>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50"/>
                                        </p:tgtEl>
                                        <p:attrNameLst>
                                          <p:attrName>style.visibility</p:attrName>
                                        </p:attrNameLst>
                                      </p:cBhvr>
                                      <p:to>
                                        <p:strVal val="visible"/>
                                      </p:to>
                                    </p:set>
                                    <p:anim calcmode="lin" valueType="num">
                                      <p:cBhvr additive="base">
                                        <p:cTn id="27" dur="500" fill="hold"/>
                                        <p:tgtEl>
                                          <p:spTgt spid="50"/>
                                        </p:tgtEl>
                                        <p:attrNameLst>
                                          <p:attrName>ppt_x</p:attrName>
                                        </p:attrNameLst>
                                      </p:cBhvr>
                                      <p:tavLst>
                                        <p:tav tm="0">
                                          <p:val>
                                            <p:strVal val="#ppt_x"/>
                                          </p:val>
                                        </p:tav>
                                        <p:tav tm="100000">
                                          <p:val>
                                            <p:strVal val="#ppt_x"/>
                                          </p:val>
                                        </p:tav>
                                      </p:tavLst>
                                    </p:anim>
                                    <p:anim calcmode="lin" valueType="num">
                                      <p:cBhvr additive="base">
                                        <p:cTn id="28" dur="500" fill="hold"/>
                                        <p:tgtEl>
                                          <p:spTgt spid="50"/>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51"/>
                                        </p:tgtEl>
                                        <p:attrNameLst>
                                          <p:attrName>style.visibility</p:attrName>
                                        </p:attrNameLst>
                                      </p:cBhvr>
                                      <p:to>
                                        <p:strVal val="visible"/>
                                      </p:to>
                                    </p:set>
                                    <p:anim calcmode="lin" valueType="num">
                                      <p:cBhvr additive="base">
                                        <p:cTn id="31" dur="500" fill="hold"/>
                                        <p:tgtEl>
                                          <p:spTgt spid="51"/>
                                        </p:tgtEl>
                                        <p:attrNameLst>
                                          <p:attrName>ppt_x</p:attrName>
                                        </p:attrNameLst>
                                      </p:cBhvr>
                                      <p:tavLst>
                                        <p:tav tm="0">
                                          <p:val>
                                            <p:strVal val="#ppt_x"/>
                                          </p:val>
                                        </p:tav>
                                        <p:tav tm="100000">
                                          <p:val>
                                            <p:strVal val="#ppt_x"/>
                                          </p:val>
                                        </p:tav>
                                      </p:tavLst>
                                    </p:anim>
                                    <p:anim calcmode="lin" valueType="num">
                                      <p:cBhvr additive="base">
                                        <p:cTn id="32" dur="500" fill="hold"/>
                                        <p:tgtEl>
                                          <p:spTgt spid="51"/>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52"/>
                                        </p:tgtEl>
                                        <p:attrNameLst>
                                          <p:attrName>style.visibility</p:attrName>
                                        </p:attrNameLst>
                                      </p:cBhvr>
                                      <p:to>
                                        <p:strVal val="visible"/>
                                      </p:to>
                                    </p:set>
                                    <p:anim calcmode="lin" valueType="num">
                                      <p:cBhvr additive="base">
                                        <p:cTn id="35" dur="500" fill="hold"/>
                                        <p:tgtEl>
                                          <p:spTgt spid="52"/>
                                        </p:tgtEl>
                                        <p:attrNameLst>
                                          <p:attrName>ppt_x</p:attrName>
                                        </p:attrNameLst>
                                      </p:cBhvr>
                                      <p:tavLst>
                                        <p:tav tm="0">
                                          <p:val>
                                            <p:strVal val="#ppt_x"/>
                                          </p:val>
                                        </p:tav>
                                        <p:tav tm="100000">
                                          <p:val>
                                            <p:strVal val="#ppt_x"/>
                                          </p:val>
                                        </p:tav>
                                      </p:tavLst>
                                    </p:anim>
                                    <p:anim calcmode="lin" valueType="num">
                                      <p:cBhvr additive="base">
                                        <p:cTn id="36" dur="500" fill="hold"/>
                                        <p:tgtEl>
                                          <p:spTgt spid="52"/>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16" presetClass="entr" presetSubtype="21" fill="hold" grpId="0" nodeType="clickEffect">
                                  <p:stCondLst>
                                    <p:cond delay="0"/>
                                  </p:stCondLst>
                                  <p:childTnLst>
                                    <p:set>
                                      <p:cBhvr>
                                        <p:cTn id="40" dur="1" fill="hold">
                                          <p:stCondLst>
                                            <p:cond delay="0"/>
                                          </p:stCondLst>
                                        </p:cTn>
                                        <p:tgtEl>
                                          <p:spTgt spid="3">
                                            <p:txEl>
                                              <p:pRg st="0" end="0"/>
                                            </p:txEl>
                                          </p:spTgt>
                                        </p:tgtEl>
                                        <p:attrNameLst>
                                          <p:attrName>style.visibility</p:attrName>
                                        </p:attrNameLst>
                                      </p:cBhvr>
                                      <p:to>
                                        <p:strVal val="visible"/>
                                      </p:to>
                                    </p:set>
                                    <p:animEffect transition="in" filter="barn(inVertical)">
                                      <p:cBhvr>
                                        <p:cTn id="41"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39" grpId="0" animBg="1"/>
      <p:bldP spid="48" grpId="0" animBg="1"/>
      <p:bldP spid="49" grpId="0" animBg="1"/>
      <p:bldP spid="50" grpId="0" animBg="1"/>
      <p:bldP spid="51" grpId="0" animBg="1"/>
      <p:bldP spid="5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txBox="1">
            <a:spLocks noGrp="1"/>
          </p:cNvSpPr>
          <p:nvPr>
            <p:ph idx="1"/>
          </p:nvPr>
        </p:nvSpPr>
        <p:spPr>
          <a:xfrm>
            <a:off x="2870789" y="1596788"/>
            <a:ext cx="9132158" cy="4372024"/>
          </a:xfrm>
        </p:spPr>
        <p:txBody>
          <a:bodyPr anchor="t">
            <a:normAutofit/>
          </a:bodyPr>
          <a:lstStyle/>
          <a:p>
            <a:pPr marL="45720" lvl="0" indent="0">
              <a:lnSpc>
                <a:spcPct val="150000"/>
              </a:lnSpc>
              <a:spcBef>
                <a:spcPts val="0"/>
              </a:spcBef>
              <a:buNone/>
            </a:pPr>
            <a:r>
              <a:rPr lang="fr-FR" i="1" u="sng" dirty="0" smtClean="0">
                <a:ln w="0"/>
                <a:solidFill>
                  <a:schemeClr val="tx1"/>
                </a:solidFill>
              </a:rPr>
              <a:t>Cycle de vie (en cascade): </a:t>
            </a:r>
            <a:r>
              <a:rPr lang="fr-FR" i="1" u="sng" dirty="0"/>
              <a:t/>
            </a:r>
            <a:br>
              <a:rPr lang="fr-FR" i="1" u="sng" dirty="0"/>
            </a:br>
            <a:endParaRPr lang="en-US" i="1" u="sng" dirty="0">
              <a:solidFill>
                <a:schemeClr val="tx1"/>
              </a:solidFill>
            </a:endParaRPr>
          </a:p>
        </p:txBody>
      </p:sp>
      <p:sp>
        <p:nvSpPr>
          <p:cNvPr id="9" name="Footer Placeholder 8"/>
          <p:cNvSpPr txBox="1"/>
          <p:nvPr/>
        </p:nvSpPr>
        <p:spPr>
          <a:xfrm>
            <a:off x="331201" y="6458400"/>
            <a:ext cx="3073182" cy="199967"/>
          </a:xfrm>
          <a:prstGeom prst="rect">
            <a:avLst/>
          </a:prstGeom>
          <a:noFill/>
          <a:ln cap="flat">
            <a:noFill/>
          </a:ln>
        </p:spPr>
        <p:txBody>
          <a:bodyPr vert="horz" wrap="square" lIns="91440" tIns="45720" rIns="91440" bIns="45720" anchor="ctr" anchorCtr="0" compatLnSpc="1">
            <a:noAutofit/>
          </a:bodyPr>
          <a:lstStyle/>
          <a:p>
            <a:pPr lvl="0">
              <a:defRPr sz="1800" b="0" i="0" u="none" strike="noStrike" kern="0" cap="none" spc="0" baseline="0">
                <a:solidFill>
                  <a:srgbClr val="000000"/>
                </a:solidFill>
                <a:uFillTx/>
              </a:defRPr>
            </a:pPr>
            <a:r>
              <a:rPr lang="en-US" sz="1600" b="0" i="0" u="none" strike="noStrike" kern="1200" cap="none" spc="0" baseline="0" dirty="0">
                <a:solidFill>
                  <a:srgbClr val="B65229"/>
                </a:solidFill>
                <a:uFillTx/>
                <a:latin typeface="Cambria"/>
                <a:ea typeface=""/>
                <a:cs typeface=""/>
              </a:rPr>
              <a:t>Année </a:t>
            </a:r>
            <a:r>
              <a:rPr lang="en-US" sz="1600" b="0" i="0" u="none" strike="noStrike" kern="1200" cap="none" spc="0" baseline="0" dirty="0" err="1">
                <a:solidFill>
                  <a:srgbClr val="B65229"/>
                </a:solidFill>
                <a:uFillTx/>
                <a:latin typeface="Cambria"/>
                <a:ea typeface=""/>
                <a:cs typeface=""/>
              </a:rPr>
              <a:t>universitaire</a:t>
            </a:r>
            <a:r>
              <a:rPr lang="en-US" sz="1600" b="0" i="0" u="none" strike="noStrike" kern="1200" cap="none" spc="0" baseline="0" dirty="0">
                <a:solidFill>
                  <a:srgbClr val="B65229"/>
                </a:solidFill>
                <a:uFillTx/>
                <a:latin typeface="Cambria"/>
                <a:ea typeface=""/>
                <a:cs typeface=""/>
              </a:rPr>
              <a:t> </a:t>
            </a:r>
            <a:r>
              <a:rPr lang="en-US" sz="1600" dirty="0" smtClean="0">
                <a:solidFill>
                  <a:srgbClr val="B65229"/>
                </a:solidFill>
                <a:latin typeface="Cambria"/>
                <a:ea typeface=""/>
                <a:cs typeface=""/>
              </a:rPr>
              <a:t>2019-2020</a:t>
            </a:r>
            <a:endParaRPr lang="en-US" sz="1600" b="0" i="0" u="none" strike="noStrike" kern="1200" cap="none" spc="0" baseline="0" dirty="0">
              <a:solidFill>
                <a:srgbClr val="B65229"/>
              </a:solidFill>
              <a:uFillTx/>
              <a:latin typeface="Cambria"/>
              <a:ea typeface=""/>
              <a:cs typeface=""/>
            </a:endParaRPr>
          </a:p>
        </p:txBody>
      </p:sp>
      <p:sp>
        <p:nvSpPr>
          <p:cNvPr id="10" name="Slide Number Placeholder 9"/>
          <p:cNvSpPr txBox="1"/>
          <p:nvPr/>
        </p:nvSpPr>
        <p:spPr>
          <a:xfrm>
            <a:off x="11217600" y="6458400"/>
            <a:ext cx="698244" cy="238905"/>
          </a:xfrm>
          <a:prstGeom prst="rect">
            <a:avLst/>
          </a:prstGeom>
          <a:noFill/>
          <a:ln cap="flat">
            <a:noFill/>
          </a:ln>
        </p:spPr>
        <p:txBody>
          <a:bodyPr vert="horz" wrap="square" lIns="91440" tIns="45720" rIns="91440" bIns="45720" anchor="ctr"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312CBB60-A29B-47C9-8B4E-2A245CF1A8CA}" type="slidenum">
              <a:rPr/>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t>4</a:t>
            </a:fld>
            <a:endParaRPr lang="en-US" sz="1000" b="0" i="0" u="none" strike="noStrike" kern="1200" cap="none" spc="0" baseline="0" dirty="0">
              <a:solidFill>
                <a:srgbClr val="514A40"/>
              </a:solidFill>
              <a:uFillTx/>
              <a:latin typeface="Cambria"/>
              <a:ea typeface=""/>
              <a:cs typeface=""/>
            </a:endParaRPr>
          </a:p>
        </p:txBody>
      </p:sp>
      <p:cxnSp>
        <p:nvCxnSpPr>
          <p:cNvPr id="14" name="Straight Connector 13"/>
          <p:cNvCxnSpPr/>
          <p:nvPr/>
        </p:nvCxnSpPr>
        <p:spPr>
          <a:xfrm>
            <a:off x="2824223" y="896441"/>
            <a:ext cx="9178724" cy="0"/>
          </a:xfrm>
          <a:prstGeom prst="line">
            <a:avLst/>
          </a:prstGeom>
          <a:ln w="41275">
            <a:solidFill>
              <a:srgbClr val="A94D0F"/>
            </a:solidFill>
          </a:ln>
        </p:spPr>
        <p:style>
          <a:lnRef idx="3">
            <a:schemeClr val="accent2"/>
          </a:lnRef>
          <a:fillRef idx="0">
            <a:schemeClr val="accent2"/>
          </a:fillRef>
          <a:effectRef idx="2">
            <a:schemeClr val="accent2"/>
          </a:effectRef>
          <a:fontRef idx="minor">
            <a:schemeClr val="tx1"/>
          </a:fontRef>
        </p:style>
      </p:cxnSp>
      <p:cxnSp>
        <p:nvCxnSpPr>
          <p:cNvPr id="20" name="Straight Connector 19"/>
          <p:cNvCxnSpPr/>
          <p:nvPr/>
        </p:nvCxnSpPr>
        <p:spPr>
          <a:xfrm>
            <a:off x="2702092" y="995422"/>
            <a:ext cx="0" cy="5121599"/>
          </a:xfrm>
          <a:prstGeom prst="line">
            <a:avLst/>
          </a:prstGeom>
          <a:ln w="41275">
            <a:solidFill>
              <a:srgbClr val="A94D0F"/>
            </a:solidFill>
          </a:ln>
        </p:spPr>
        <p:style>
          <a:lnRef idx="3">
            <a:schemeClr val="accent2"/>
          </a:lnRef>
          <a:fillRef idx="0">
            <a:schemeClr val="accent2"/>
          </a:fillRef>
          <a:effectRef idx="2">
            <a:schemeClr val="accent2"/>
          </a:effectRef>
          <a:fontRef idx="minor">
            <a:schemeClr val="tx1"/>
          </a:fontRef>
        </p:style>
      </p:cxnSp>
      <p:sp>
        <p:nvSpPr>
          <p:cNvPr id="39" name="Rounded Rectangle 38"/>
          <p:cNvSpPr/>
          <p:nvPr/>
        </p:nvSpPr>
        <p:spPr>
          <a:xfrm>
            <a:off x="5509549" y="150471"/>
            <a:ext cx="3600000" cy="509286"/>
          </a:xfrm>
          <a:prstGeom prst="roundRect">
            <a:avLst>
              <a:gd name="adj" fmla="val 38336"/>
            </a:avLst>
          </a:prstGeom>
          <a:solidFill>
            <a:schemeClr val="bg1"/>
          </a:solidFill>
          <a:ln>
            <a:noFill/>
          </a:ln>
          <a:effectLst/>
          <a:scene3d>
            <a:camera prst="orthographicFront">
              <a:rot lat="0" lon="0" rev="0"/>
            </a:camera>
            <a:lightRig rig="chilly" dir="t">
              <a:rot lat="0" lon="0" rev="18480000"/>
            </a:lightRig>
          </a:scene3d>
          <a:sp3d prstMaterial="clear">
            <a:bevelT h="63500" prst="angle"/>
          </a:sp3d>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fr-FR" sz="2800" b="1" dirty="0" smtClean="0">
                <a:solidFill>
                  <a:schemeClr val="tx2">
                    <a:lumMod val="60000"/>
                    <a:lumOff val="40000"/>
                  </a:schemeClr>
                </a:solidFill>
                <a:latin typeface="Cambria" panose="02040503050406030204" pitchFamily="18" charset="0"/>
              </a:rPr>
              <a:t>Contexte de projet</a:t>
            </a:r>
            <a:endParaRPr lang="fr-FR" sz="2800" b="1" dirty="0">
              <a:solidFill>
                <a:schemeClr val="tx2">
                  <a:lumMod val="60000"/>
                  <a:lumOff val="40000"/>
                </a:schemeClr>
              </a:solidFill>
              <a:latin typeface="Cambria" panose="02040503050406030204" pitchFamily="18" charset="0"/>
            </a:endParaRPr>
          </a:p>
        </p:txBody>
      </p:sp>
      <p:sp>
        <p:nvSpPr>
          <p:cNvPr id="48" name="Rounded Rectangle 47"/>
          <p:cNvSpPr/>
          <p:nvPr/>
        </p:nvSpPr>
        <p:spPr>
          <a:xfrm>
            <a:off x="92597" y="1261640"/>
            <a:ext cx="2440800" cy="509286"/>
          </a:xfrm>
          <a:prstGeom prst="roundRect">
            <a:avLst>
              <a:gd name="adj" fmla="val 38336"/>
            </a:avLst>
          </a:prstGeom>
          <a:solidFill>
            <a:schemeClr val="bg1"/>
          </a:solidFill>
          <a:ln>
            <a:noFill/>
          </a:ln>
          <a:effectLst/>
          <a:scene3d>
            <a:camera prst="orthographicFront">
              <a:rot lat="0" lon="0" rev="0"/>
            </a:camera>
            <a:lightRig rig="chilly" dir="t">
              <a:rot lat="0" lon="0" rev="18480000"/>
            </a:lightRig>
          </a:scene3d>
          <a:sp3d prstMaterial="clear">
            <a:bevelT h="635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b="1" dirty="0" smtClean="0">
                <a:solidFill>
                  <a:schemeClr val="tx2">
                    <a:lumMod val="60000"/>
                    <a:lumOff val="40000"/>
                  </a:schemeClr>
                </a:solidFill>
                <a:latin typeface="Cambria" panose="02040503050406030204" pitchFamily="18" charset="0"/>
              </a:rPr>
              <a:t>Introduction</a:t>
            </a:r>
            <a:endParaRPr lang="fr-FR" sz="2000" b="1" dirty="0">
              <a:solidFill>
                <a:schemeClr val="tx2">
                  <a:lumMod val="60000"/>
                  <a:lumOff val="40000"/>
                </a:schemeClr>
              </a:solidFill>
              <a:latin typeface="Cambria" panose="02040503050406030204" pitchFamily="18" charset="0"/>
            </a:endParaRPr>
          </a:p>
        </p:txBody>
      </p:sp>
      <p:sp>
        <p:nvSpPr>
          <p:cNvPr id="49" name="Rounded Rectangle 48"/>
          <p:cNvSpPr/>
          <p:nvPr/>
        </p:nvSpPr>
        <p:spPr>
          <a:xfrm>
            <a:off x="92597" y="2164738"/>
            <a:ext cx="2440800" cy="509286"/>
          </a:xfrm>
          <a:prstGeom prst="roundRect">
            <a:avLst>
              <a:gd name="adj" fmla="val 38336"/>
            </a:avLst>
          </a:prstGeom>
          <a:solidFill>
            <a:schemeClr val="bg1"/>
          </a:solidFill>
          <a:ln>
            <a:noFill/>
          </a:ln>
          <a:effectLst/>
          <a:scene3d>
            <a:camera prst="orthographicFront">
              <a:rot lat="0" lon="0" rev="0"/>
            </a:camera>
            <a:lightRig rig="chilly" dir="t">
              <a:rot lat="0" lon="0" rev="18480000"/>
            </a:lightRig>
          </a:scene3d>
          <a:sp3d prstMaterial="clear">
            <a:bevelT h="635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b="1" dirty="0" smtClean="0">
                <a:solidFill>
                  <a:schemeClr val="bg1">
                    <a:lumMod val="75000"/>
                  </a:schemeClr>
                </a:solidFill>
                <a:latin typeface="Cambria" panose="02040503050406030204" pitchFamily="18" charset="0"/>
              </a:rPr>
              <a:t>Contexte de projet</a:t>
            </a:r>
            <a:endParaRPr lang="fr-FR" sz="2000" b="1" dirty="0">
              <a:solidFill>
                <a:schemeClr val="bg1">
                  <a:lumMod val="75000"/>
                </a:schemeClr>
              </a:solidFill>
              <a:latin typeface="Cambria" panose="02040503050406030204" pitchFamily="18" charset="0"/>
            </a:endParaRPr>
          </a:p>
        </p:txBody>
      </p:sp>
      <p:sp>
        <p:nvSpPr>
          <p:cNvPr id="50" name="Rounded Rectangle 49"/>
          <p:cNvSpPr/>
          <p:nvPr/>
        </p:nvSpPr>
        <p:spPr>
          <a:xfrm>
            <a:off x="92597" y="3073035"/>
            <a:ext cx="2440800" cy="509286"/>
          </a:xfrm>
          <a:prstGeom prst="roundRect">
            <a:avLst>
              <a:gd name="adj" fmla="val 38336"/>
            </a:avLst>
          </a:prstGeom>
          <a:solidFill>
            <a:schemeClr val="bg1"/>
          </a:solidFill>
          <a:ln>
            <a:noFill/>
          </a:ln>
          <a:effectLst/>
          <a:scene3d>
            <a:camera prst="orthographicFront">
              <a:rot lat="0" lon="0" rev="0"/>
            </a:camera>
            <a:lightRig rig="chilly" dir="t">
              <a:rot lat="0" lon="0" rev="18480000"/>
            </a:lightRig>
          </a:scene3d>
          <a:sp3d prstMaterial="clear">
            <a:bevelT h="635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b="1" dirty="0" smtClean="0">
                <a:solidFill>
                  <a:schemeClr val="tx2">
                    <a:lumMod val="60000"/>
                    <a:lumOff val="40000"/>
                  </a:schemeClr>
                </a:solidFill>
                <a:latin typeface="Cambria" panose="02040503050406030204" pitchFamily="18" charset="0"/>
              </a:rPr>
              <a:t>Conception</a:t>
            </a:r>
            <a:endParaRPr lang="fr-FR" sz="2000" b="1" dirty="0">
              <a:solidFill>
                <a:schemeClr val="tx2">
                  <a:lumMod val="60000"/>
                  <a:lumOff val="40000"/>
                </a:schemeClr>
              </a:solidFill>
              <a:latin typeface="Cambria" panose="02040503050406030204" pitchFamily="18" charset="0"/>
            </a:endParaRPr>
          </a:p>
        </p:txBody>
      </p:sp>
      <p:sp>
        <p:nvSpPr>
          <p:cNvPr id="51" name="Rounded Rectangle 50"/>
          <p:cNvSpPr/>
          <p:nvPr/>
        </p:nvSpPr>
        <p:spPr>
          <a:xfrm>
            <a:off x="92597" y="3983212"/>
            <a:ext cx="2440800" cy="509286"/>
          </a:xfrm>
          <a:prstGeom prst="roundRect">
            <a:avLst>
              <a:gd name="adj" fmla="val 38336"/>
            </a:avLst>
          </a:prstGeom>
          <a:solidFill>
            <a:schemeClr val="bg1"/>
          </a:solidFill>
          <a:ln>
            <a:noFill/>
          </a:ln>
          <a:effectLst/>
          <a:scene3d>
            <a:camera prst="orthographicFront">
              <a:rot lat="0" lon="0" rev="0"/>
            </a:camera>
            <a:lightRig rig="chilly" dir="t">
              <a:rot lat="0" lon="0" rev="18480000"/>
            </a:lightRig>
          </a:scene3d>
          <a:sp3d prstMaterial="clear">
            <a:bevelT h="635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b="1" dirty="0" smtClean="0">
                <a:solidFill>
                  <a:schemeClr val="tx2">
                    <a:lumMod val="60000"/>
                    <a:lumOff val="40000"/>
                  </a:schemeClr>
                </a:solidFill>
                <a:latin typeface="Cambria" panose="02040503050406030204" pitchFamily="18" charset="0"/>
              </a:rPr>
              <a:t>Réalisation</a:t>
            </a:r>
            <a:endParaRPr lang="fr-FR" sz="2000" b="1" dirty="0">
              <a:solidFill>
                <a:schemeClr val="tx2">
                  <a:lumMod val="60000"/>
                  <a:lumOff val="40000"/>
                </a:schemeClr>
              </a:solidFill>
              <a:latin typeface="Cambria" panose="02040503050406030204" pitchFamily="18" charset="0"/>
            </a:endParaRPr>
          </a:p>
        </p:txBody>
      </p:sp>
      <p:sp>
        <p:nvSpPr>
          <p:cNvPr id="52" name="Rounded Rectangle 51"/>
          <p:cNvSpPr/>
          <p:nvPr/>
        </p:nvSpPr>
        <p:spPr>
          <a:xfrm>
            <a:off x="92597" y="4893389"/>
            <a:ext cx="2440800" cy="509286"/>
          </a:xfrm>
          <a:prstGeom prst="roundRect">
            <a:avLst>
              <a:gd name="adj" fmla="val 38336"/>
            </a:avLst>
          </a:prstGeom>
          <a:solidFill>
            <a:schemeClr val="bg1"/>
          </a:solidFill>
          <a:ln>
            <a:noFill/>
          </a:ln>
          <a:effectLst/>
          <a:scene3d>
            <a:camera prst="orthographicFront">
              <a:rot lat="0" lon="0" rev="0"/>
            </a:camera>
            <a:lightRig rig="chilly" dir="t">
              <a:rot lat="0" lon="0" rev="18480000"/>
            </a:lightRig>
          </a:scene3d>
          <a:sp3d prstMaterial="clear">
            <a:bevelT h="635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b="1" dirty="0" smtClean="0">
                <a:solidFill>
                  <a:schemeClr val="tx2">
                    <a:lumMod val="60000"/>
                    <a:lumOff val="40000"/>
                  </a:schemeClr>
                </a:solidFill>
                <a:latin typeface="Cambria" panose="02040503050406030204" pitchFamily="18" charset="0"/>
              </a:rPr>
              <a:t>Conclusion</a:t>
            </a:r>
            <a:endParaRPr lang="fr-FR" sz="2000" b="1" dirty="0">
              <a:solidFill>
                <a:schemeClr val="tx2">
                  <a:lumMod val="60000"/>
                  <a:lumOff val="40000"/>
                </a:schemeClr>
              </a:solidFill>
              <a:latin typeface="Cambria" panose="02040503050406030204" pitchFamily="18" charset="0"/>
            </a:endParaRPr>
          </a:p>
        </p:txBody>
      </p:sp>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2778484" y="2110154"/>
            <a:ext cx="9137360" cy="3838029"/>
          </a:xfrm>
        </p:spPr>
      </p:pic>
      <p:sp>
        <p:nvSpPr>
          <p:cNvPr id="2" name="Rectangle 1"/>
          <p:cNvSpPr/>
          <p:nvPr/>
        </p:nvSpPr>
        <p:spPr>
          <a:xfrm>
            <a:off x="5341509" y="992699"/>
            <a:ext cx="3936079" cy="738664"/>
          </a:xfrm>
          <a:prstGeom prst="rect">
            <a:avLst/>
          </a:prstGeom>
        </p:spPr>
        <p:txBody>
          <a:bodyPr wrap="none">
            <a:spAutoFit/>
          </a:bodyPr>
          <a:lstStyle/>
          <a:p>
            <a:pPr marL="45720" lvl="0" indent="0" algn="ctr">
              <a:lnSpc>
                <a:spcPct val="150000"/>
              </a:lnSpc>
              <a:buNone/>
            </a:pPr>
            <a:r>
              <a:rPr lang="fr-FR" sz="2800" b="1" dirty="0">
                <a:solidFill>
                  <a:srgbClr val="A94D0F"/>
                </a:solidFill>
                <a:latin typeface="Cambria" panose="02040503050406030204" pitchFamily="18" charset="0"/>
              </a:rPr>
              <a:t>Présentation de projet</a:t>
            </a:r>
          </a:p>
        </p:txBody>
      </p:sp>
    </p:spTree>
    <p:extLst>
      <p:ext uri="{BB962C8B-B14F-4D97-AF65-F5344CB8AC3E}">
        <p14:creationId xmlns:p14="http://schemas.microsoft.com/office/powerpoint/2010/main" val="176022413"/>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anim calcmode="lin" valueType="num">
                                      <p:cBhvr additive="base">
                                        <p:cTn id="7" dur="500" fill="hold"/>
                                        <p:tgtEl>
                                          <p:spTgt spid="39"/>
                                        </p:tgtEl>
                                        <p:attrNameLst>
                                          <p:attrName>ppt_x</p:attrName>
                                        </p:attrNameLst>
                                      </p:cBhvr>
                                      <p:tavLst>
                                        <p:tav tm="0">
                                          <p:val>
                                            <p:strVal val="#ppt_x"/>
                                          </p:val>
                                        </p:tav>
                                        <p:tav tm="100000">
                                          <p:val>
                                            <p:strVal val="#ppt_x"/>
                                          </p:val>
                                        </p:tav>
                                      </p:tavLst>
                                    </p:anim>
                                    <p:anim calcmode="lin" valueType="num">
                                      <p:cBhvr additive="base">
                                        <p:cTn id="8" dur="500" fill="hold"/>
                                        <p:tgtEl>
                                          <p:spTgt spid="39"/>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500" fill="hold"/>
                                        <p:tgtEl>
                                          <p:spTgt spid="14"/>
                                        </p:tgtEl>
                                        <p:attrNameLst>
                                          <p:attrName>ppt_x</p:attrName>
                                        </p:attrNameLst>
                                      </p:cBhvr>
                                      <p:tavLst>
                                        <p:tav tm="0">
                                          <p:val>
                                            <p:strVal val="#ppt_x"/>
                                          </p:val>
                                        </p:tav>
                                        <p:tav tm="100000">
                                          <p:val>
                                            <p:strVal val="#ppt_x"/>
                                          </p:val>
                                        </p:tav>
                                      </p:tavLst>
                                    </p:anim>
                                    <p:anim calcmode="lin" valueType="num">
                                      <p:cBhvr additive="base">
                                        <p:cTn id="12" dur="500" fill="hold"/>
                                        <p:tgtEl>
                                          <p:spTgt spid="14"/>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48"/>
                                        </p:tgtEl>
                                        <p:attrNameLst>
                                          <p:attrName>style.visibility</p:attrName>
                                        </p:attrNameLst>
                                      </p:cBhvr>
                                      <p:to>
                                        <p:strVal val="visible"/>
                                      </p:to>
                                    </p:set>
                                    <p:anim calcmode="lin" valueType="num">
                                      <p:cBhvr additive="base">
                                        <p:cTn id="15" dur="500" fill="hold"/>
                                        <p:tgtEl>
                                          <p:spTgt spid="48"/>
                                        </p:tgtEl>
                                        <p:attrNameLst>
                                          <p:attrName>ppt_x</p:attrName>
                                        </p:attrNameLst>
                                      </p:cBhvr>
                                      <p:tavLst>
                                        <p:tav tm="0">
                                          <p:val>
                                            <p:strVal val="#ppt_x"/>
                                          </p:val>
                                        </p:tav>
                                        <p:tav tm="100000">
                                          <p:val>
                                            <p:strVal val="#ppt_x"/>
                                          </p:val>
                                        </p:tav>
                                      </p:tavLst>
                                    </p:anim>
                                    <p:anim calcmode="lin" valueType="num">
                                      <p:cBhvr additive="base">
                                        <p:cTn id="16" dur="500" fill="hold"/>
                                        <p:tgtEl>
                                          <p:spTgt spid="48"/>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49"/>
                                        </p:tgtEl>
                                        <p:attrNameLst>
                                          <p:attrName>style.visibility</p:attrName>
                                        </p:attrNameLst>
                                      </p:cBhvr>
                                      <p:to>
                                        <p:strVal val="visible"/>
                                      </p:to>
                                    </p:set>
                                    <p:anim calcmode="lin" valueType="num">
                                      <p:cBhvr additive="base">
                                        <p:cTn id="19" dur="500" fill="hold"/>
                                        <p:tgtEl>
                                          <p:spTgt spid="49"/>
                                        </p:tgtEl>
                                        <p:attrNameLst>
                                          <p:attrName>ppt_x</p:attrName>
                                        </p:attrNameLst>
                                      </p:cBhvr>
                                      <p:tavLst>
                                        <p:tav tm="0">
                                          <p:val>
                                            <p:strVal val="#ppt_x"/>
                                          </p:val>
                                        </p:tav>
                                        <p:tav tm="100000">
                                          <p:val>
                                            <p:strVal val="#ppt_x"/>
                                          </p:val>
                                        </p:tav>
                                      </p:tavLst>
                                    </p:anim>
                                    <p:anim calcmode="lin" valueType="num">
                                      <p:cBhvr additive="base">
                                        <p:cTn id="20" dur="500" fill="hold"/>
                                        <p:tgtEl>
                                          <p:spTgt spid="49"/>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50"/>
                                        </p:tgtEl>
                                        <p:attrNameLst>
                                          <p:attrName>style.visibility</p:attrName>
                                        </p:attrNameLst>
                                      </p:cBhvr>
                                      <p:to>
                                        <p:strVal val="visible"/>
                                      </p:to>
                                    </p:set>
                                    <p:anim calcmode="lin" valueType="num">
                                      <p:cBhvr additive="base">
                                        <p:cTn id="23" dur="500" fill="hold"/>
                                        <p:tgtEl>
                                          <p:spTgt spid="50"/>
                                        </p:tgtEl>
                                        <p:attrNameLst>
                                          <p:attrName>ppt_x</p:attrName>
                                        </p:attrNameLst>
                                      </p:cBhvr>
                                      <p:tavLst>
                                        <p:tav tm="0">
                                          <p:val>
                                            <p:strVal val="#ppt_x"/>
                                          </p:val>
                                        </p:tav>
                                        <p:tav tm="100000">
                                          <p:val>
                                            <p:strVal val="#ppt_x"/>
                                          </p:val>
                                        </p:tav>
                                      </p:tavLst>
                                    </p:anim>
                                    <p:anim calcmode="lin" valueType="num">
                                      <p:cBhvr additive="base">
                                        <p:cTn id="24" dur="500" fill="hold"/>
                                        <p:tgtEl>
                                          <p:spTgt spid="50"/>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51"/>
                                        </p:tgtEl>
                                        <p:attrNameLst>
                                          <p:attrName>style.visibility</p:attrName>
                                        </p:attrNameLst>
                                      </p:cBhvr>
                                      <p:to>
                                        <p:strVal val="visible"/>
                                      </p:to>
                                    </p:set>
                                    <p:anim calcmode="lin" valueType="num">
                                      <p:cBhvr additive="base">
                                        <p:cTn id="27" dur="500" fill="hold"/>
                                        <p:tgtEl>
                                          <p:spTgt spid="51"/>
                                        </p:tgtEl>
                                        <p:attrNameLst>
                                          <p:attrName>ppt_x</p:attrName>
                                        </p:attrNameLst>
                                      </p:cBhvr>
                                      <p:tavLst>
                                        <p:tav tm="0">
                                          <p:val>
                                            <p:strVal val="#ppt_x"/>
                                          </p:val>
                                        </p:tav>
                                        <p:tav tm="100000">
                                          <p:val>
                                            <p:strVal val="#ppt_x"/>
                                          </p:val>
                                        </p:tav>
                                      </p:tavLst>
                                    </p:anim>
                                    <p:anim calcmode="lin" valueType="num">
                                      <p:cBhvr additive="base">
                                        <p:cTn id="28" dur="500" fill="hold"/>
                                        <p:tgtEl>
                                          <p:spTgt spid="51"/>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52"/>
                                        </p:tgtEl>
                                        <p:attrNameLst>
                                          <p:attrName>style.visibility</p:attrName>
                                        </p:attrNameLst>
                                      </p:cBhvr>
                                      <p:to>
                                        <p:strVal val="visible"/>
                                      </p:to>
                                    </p:set>
                                    <p:anim calcmode="lin" valueType="num">
                                      <p:cBhvr additive="base">
                                        <p:cTn id="31" dur="500" fill="hold"/>
                                        <p:tgtEl>
                                          <p:spTgt spid="52"/>
                                        </p:tgtEl>
                                        <p:attrNameLst>
                                          <p:attrName>ppt_x</p:attrName>
                                        </p:attrNameLst>
                                      </p:cBhvr>
                                      <p:tavLst>
                                        <p:tav tm="0">
                                          <p:val>
                                            <p:strVal val="#ppt_x"/>
                                          </p:val>
                                        </p:tav>
                                        <p:tav tm="100000">
                                          <p:val>
                                            <p:strVal val="#ppt_x"/>
                                          </p:val>
                                        </p:tav>
                                      </p:tavLst>
                                    </p:anim>
                                    <p:anim calcmode="lin" valueType="num">
                                      <p:cBhvr additive="base">
                                        <p:cTn id="32" dur="500" fill="hold"/>
                                        <p:tgtEl>
                                          <p:spTgt spid="52"/>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20"/>
                                        </p:tgtEl>
                                        <p:attrNameLst>
                                          <p:attrName>style.visibility</p:attrName>
                                        </p:attrNameLst>
                                      </p:cBhvr>
                                      <p:to>
                                        <p:strVal val="visible"/>
                                      </p:to>
                                    </p:set>
                                    <p:anim calcmode="lin" valueType="num">
                                      <p:cBhvr additive="base">
                                        <p:cTn id="35" dur="500" fill="hold"/>
                                        <p:tgtEl>
                                          <p:spTgt spid="20"/>
                                        </p:tgtEl>
                                        <p:attrNameLst>
                                          <p:attrName>ppt_x</p:attrName>
                                        </p:attrNameLst>
                                      </p:cBhvr>
                                      <p:tavLst>
                                        <p:tav tm="0">
                                          <p:val>
                                            <p:strVal val="#ppt_x"/>
                                          </p:val>
                                        </p:tav>
                                        <p:tav tm="100000">
                                          <p:val>
                                            <p:strVal val="#ppt_x"/>
                                          </p:val>
                                        </p:tav>
                                      </p:tavLst>
                                    </p:anim>
                                    <p:anim calcmode="lin" valueType="num">
                                      <p:cBhvr additive="base">
                                        <p:cTn id="36"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16" presetClass="entr" presetSubtype="21" fill="hold" grpId="0" nodeType="clickEffect">
                                  <p:stCondLst>
                                    <p:cond delay="0"/>
                                  </p:stCondLst>
                                  <p:childTnLst>
                                    <p:set>
                                      <p:cBhvr>
                                        <p:cTn id="40" dur="1" fill="hold">
                                          <p:stCondLst>
                                            <p:cond delay="0"/>
                                          </p:stCondLst>
                                        </p:cTn>
                                        <p:tgtEl>
                                          <p:spTgt spid="2"/>
                                        </p:tgtEl>
                                        <p:attrNameLst>
                                          <p:attrName>style.visibility</p:attrName>
                                        </p:attrNameLst>
                                      </p:cBhvr>
                                      <p:to>
                                        <p:strVal val="visible"/>
                                      </p:to>
                                    </p:set>
                                    <p:animEffect transition="in" filter="barn(inVertical)">
                                      <p:cBhvr>
                                        <p:cTn id="41" dur="500"/>
                                        <p:tgtEl>
                                          <p:spTgt spid="2"/>
                                        </p:tgtEl>
                                      </p:cBhvr>
                                    </p:animEffect>
                                  </p:childTnLst>
                                </p:cTn>
                              </p:par>
                            </p:childTnLst>
                          </p:cTn>
                        </p:par>
                      </p:childTnLst>
                    </p:cTn>
                  </p:par>
                  <p:par>
                    <p:cTn id="42" fill="hold">
                      <p:stCondLst>
                        <p:cond delay="indefinite"/>
                      </p:stCondLst>
                      <p:childTnLst>
                        <p:par>
                          <p:cTn id="43" fill="hold">
                            <p:stCondLst>
                              <p:cond delay="0"/>
                            </p:stCondLst>
                            <p:childTnLst>
                              <p:par>
                                <p:cTn id="44" presetID="16" presetClass="entr" presetSubtype="21" fill="hold" grpId="0" nodeType="clickEffect">
                                  <p:stCondLst>
                                    <p:cond delay="0"/>
                                  </p:stCondLst>
                                  <p:childTnLst>
                                    <p:set>
                                      <p:cBhvr>
                                        <p:cTn id="45" dur="1" fill="hold">
                                          <p:stCondLst>
                                            <p:cond delay="0"/>
                                          </p:stCondLst>
                                        </p:cTn>
                                        <p:tgtEl>
                                          <p:spTgt spid="3">
                                            <p:txEl>
                                              <p:pRg st="0" end="0"/>
                                            </p:txEl>
                                          </p:spTgt>
                                        </p:tgtEl>
                                        <p:attrNameLst>
                                          <p:attrName>style.visibility</p:attrName>
                                        </p:attrNameLst>
                                      </p:cBhvr>
                                      <p:to>
                                        <p:strVal val="visible"/>
                                      </p:to>
                                    </p:set>
                                    <p:animEffect transition="in" filter="barn(inVertical)">
                                      <p:cBhvr>
                                        <p:cTn id="46" dur="500"/>
                                        <p:tgtEl>
                                          <p:spTgt spid="3">
                                            <p:txEl>
                                              <p:pRg st="0" end="0"/>
                                            </p:txEl>
                                          </p:spTgt>
                                        </p:tgtEl>
                                      </p:cBhvr>
                                    </p:animEffect>
                                  </p:childTnLst>
                                </p:cTn>
                              </p:par>
                              <p:par>
                                <p:cTn id="47" presetID="16" presetClass="entr" presetSubtype="21" fill="hold" nodeType="withEffect">
                                  <p:stCondLst>
                                    <p:cond delay="0"/>
                                  </p:stCondLst>
                                  <p:childTnLst>
                                    <p:set>
                                      <p:cBhvr>
                                        <p:cTn id="48" dur="1" fill="hold">
                                          <p:stCondLst>
                                            <p:cond delay="0"/>
                                          </p:stCondLst>
                                        </p:cTn>
                                        <p:tgtEl>
                                          <p:spTgt spid="4"/>
                                        </p:tgtEl>
                                        <p:attrNameLst>
                                          <p:attrName>style.visibility</p:attrName>
                                        </p:attrNameLst>
                                      </p:cBhvr>
                                      <p:to>
                                        <p:strVal val="visible"/>
                                      </p:to>
                                    </p:set>
                                    <p:animEffect transition="in" filter="barn(inVertical)">
                                      <p:cBhvr>
                                        <p:cTn id="4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39" grpId="0" animBg="1"/>
      <p:bldP spid="48" grpId="0" animBg="1"/>
      <p:bldP spid="49" grpId="0" animBg="1"/>
      <p:bldP spid="50" grpId="0" animBg="1"/>
      <p:bldP spid="51" grpId="0" animBg="1"/>
      <p:bldP spid="52" grpId="0" animBg="1"/>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txBox="1">
            <a:spLocks noGrp="1"/>
          </p:cNvSpPr>
          <p:nvPr>
            <p:ph idx="1"/>
          </p:nvPr>
        </p:nvSpPr>
        <p:spPr>
          <a:xfrm>
            <a:off x="2985869" y="1030556"/>
            <a:ext cx="8929975" cy="4890303"/>
          </a:xfrm>
        </p:spPr>
        <p:txBody>
          <a:bodyPr anchor="t">
            <a:normAutofit/>
          </a:bodyPr>
          <a:lstStyle/>
          <a:p>
            <a:pPr marL="45720" lvl="0" indent="0" algn="ctr">
              <a:lnSpc>
                <a:spcPct val="150000"/>
              </a:lnSpc>
              <a:spcBef>
                <a:spcPts val="1200"/>
              </a:spcBef>
              <a:buNone/>
            </a:pPr>
            <a:r>
              <a:rPr sz="2800" b="1" i="1" u="sng" dirty="0" err="1" smtClean="0">
                <a:solidFill>
                  <a:schemeClr val="tx1"/>
                </a:solidFill>
              </a:rPr>
              <a:t>Probl</a:t>
            </a:r>
            <a:r>
              <a:rPr lang="fr-FR" sz="2800" b="1" i="1" u="sng" dirty="0">
                <a:solidFill>
                  <a:schemeClr val="tx1"/>
                </a:solidFill>
                <a:effectLst>
                  <a:outerShdw blurRad="38100" dist="38100" dir="2700000" algn="tl">
                    <a:srgbClr val="000000">
                      <a:alpha val="43137"/>
                    </a:srgbClr>
                  </a:outerShdw>
                </a:effectLst>
              </a:rPr>
              <a:t>e</a:t>
            </a:r>
            <a:r>
              <a:rPr sz="2800" b="1" i="1" u="sng" dirty="0" err="1" smtClean="0">
                <a:solidFill>
                  <a:schemeClr val="tx1"/>
                </a:solidFill>
              </a:rPr>
              <a:t>matique</a:t>
            </a:r>
            <a:r>
              <a:rPr sz="2800" b="1" i="1" u="sng" dirty="0" smtClean="0">
                <a:solidFill>
                  <a:schemeClr val="tx1"/>
                </a:solidFill>
              </a:rPr>
              <a:t>:</a:t>
            </a:r>
          </a:p>
          <a:p>
            <a:pPr>
              <a:buNone/>
            </a:pPr>
            <a:r>
              <a:rPr lang="fr-FR" sz="2400" dirty="0" smtClean="0"/>
              <a:t> La réservation des billets pose plusieurs problèmes par exemple :</a:t>
            </a:r>
          </a:p>
          <a:p>
            <a:pPr>
              <a:buNone/>
            </a:pPr>
            <a:r>
              <a:rPr lang="fr-FR" sz="2400" dirty="0" smtClean="0"/>
              <a:t> </a:t>
            </a:r>
          </a:p>
          <a:p>
            <a:pPr lvl="1">
              <a:buFont typeface="Wingdings" pitchFamily="2" charset="2"/>
              <a:buChar char="Ø"/>
            </a:pPr>
            <a:r>
              <a:rPr lang="fr-FR" sz="2200" dirty="0" smtClean="0"/>
              <a:t>  La présence obligatoire dans l’agence pour réserver.</a:t>
            </a:r>
          </a:p>
          <a:p>
            <a:pPr lvl="1">
              <a:buNone/>
            </a:pPr>
            <a:endParaRPr lang="fr-FR" sz="2200" dirty="0" smtClean="0"/>
          </a:p>
          <a:p>
            <a:pPr lvl="1">
              <a:buFont typeface="Wingdings" pitchFamily="2" charset="2"/>
              <a:buChar char="Ø"/>
            </a:pPr>
            <a:r>
              <a:rPr lang="fr-FR" sz="2200" dirty="0" smtClean="0"/>
              <a:t>   La difficulté de gérer tout les voyages par les employés de l’agence.</a:t>
            </a:r>
          </a:p>
          <a:p>
            <a:pPr marL="365760" lvl="1" indent="0">
              <a:lnSpc>
                <a:spcPct val="150000"/>
              </a:lnSpc>
              <a:spcBef>
                <a:spcPts val="1200"/>
              </a:spcBef>
              <a:buNone/>
            </a:pPr>
            <a:endParaRPr b="1" dirty="0" smtClean="0">
              <a:solidFill>
                <a:schemeClr val="tx1"/>
              </a:solidFill>
            </a:endParaRPr>
          </a:p>
          <a:p>
            <a:pPr marL="365760" lvl="1" indent="0" algn="ctr">
              <a:lnSpc>
                <a:spcPct val="150000"/>
              </a:lnSpc>
              <a:buNone/>
            </a:pPr>
            <a:endParaRPr lang="en-US" dirty="0">
              <a:solidFill>
                <a:schemeClr val="tx1"/>
              </a:solidFill>
            </a:endParaRPr>
          </a:p>
        </p:txBody>
      </p:sp>
      <p:sp>
        <p:nvSpPr>
          <p:cNvPr id="9" name="Footer Placeholder 8"/>
          <p:cNvSpPr txBox="1"/>
          <p:nvPr/>
        </p:nvSpPr>
        <p:spPr>
          <a:xfrm>
            <a:off x="331201" y="6458400"/>
            <a:ext cx="3073182" cy="199967"/>
          </a:xfrm>
          <a:prstGeom prst="rect">
            <a:avLst/>
          </a:prstGeom>
          <a:noFill/>
          <a:ln cap="flat">
            <a:noFill/>
          </a:ln>
        </p:spPr>
        <p:txBody>
          <a:bodyPr vert="horz" wrap="square" lIns="91440" tIns="45720" rIns="91440" bIns="45720"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600" b="0" i="0" u="none" strike="noStrike" kern="1200" cap="none" spc="0" baseline="0" dirty="0">
                <a:solidFill>
                  <a:srgbClr val="B65229"/>
                </a:solidFill>
                <a:uFillTx/>
                <a:latin typeface="Cambria"/>
                <a:ea typeface=""/>
                <a:cs typeface=""/>
              </a:rPr>
              <a:t>Année </a:t>
            </a:r>
            <a:r>
              <a:rPr lang="en-US" sz="1600" b="0" i="0" u="none" strike="noStrike" kern="1200" cap="none" spc="0" baseline="0" dirty="0" err="1">
                <a:solidFill>
                  <a:srgbClr val="B65229"/>
                </a:solidFill>
                <a:uFillTx/>
                <a:latin typeface="Cambria"/>
                <a:ea typeface=""/>
                <a:cs typeface=""/>
              </a:rPr>
              <a:t>universitaire</a:t>
            </a:r>
            <a:r>
              <a:rPr lang="en-US" sz="1600" b="0" i="0" u="none" strike="noStrike" kern="1200" cap="none" spc="0" baseline="0" dirty="0">
                <a:solidFill>
                  <a:srgbClr val="B65229"/>
                </a:solidFill>
                <a:uFillTx/>
                <a:latin typeface="Cambria"/>
                <a:ea typeface=""/>
                <a:cs typeface=""/>
              </a:rPr>
              <a:t> </a:t>
            </a:r>
            <a:r>
              <a:rPr lang="en-US" sz="1600" b="0" i="0" u="none" strike="noStrike" kern="1200" cap="none" spc="0" baseline="0" dirty="0" smtClean="0">
                <a:solidFill>
                  <a:srgbClr val="B65229"/>
                </a:solidFill>
                <a:uFillTx/>
                <a:latin typeface="Cambria"/>
                <a:ea typeface=""/>
                <a:cs typeface=""/>
              </a:rPr>
              <a:t>2019-2020</a:t>
            </a:r>
            <a:endParaRPr lang="en-US" sz="1600" b="0" i="0" u="none" strike="noStrike" kern="1200" cap="none" spc="0" baseline="0" dirty="0">
              <a:solidFill>
                <a:srgbClr val="B65229"/>
              </a:solidFill>
              <a:uFillTx/>
              <a:latin typeface="Cambria"/>
              <a:ea typeface=""/>
              <a:cs typeface=""/>
            </a:endParaRPr>
          </a:p>
        </p:txBody>
      </p:sp>
      <p:sp>
        <p:nvSpPr>
          <p:cNvPr id="10" name="Slide Number Placeholder 9"/>
          <p:cNvSpPr txBox="1"/>
          <p:nvPr/>
        </p:nvSpPr>
        <p:spPr>
          <a:xfrm>
            <a:off x="11217600" y="6458400"/>
            <a:ext cx="698244" cy="238905"/>
          </a:xfrm>
          <a:prstGeom prst="rect">
            <a:avLst/>
          </a:prstGeom>
          <a:noFill/>
          <a:ln cap="flat">
            <a:noFill/>
          </a:ln>
        </p:spPr>
        <p:txBody>
          <a:bodyPr vert="horz" wrap="square" lIns="91440" tIns="45720" rIns="91440" bIns="45720" anchor="ctr"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312CBB60-A29B-47C9-8B4E-2A245CF1A8CA}" type="slidenum">
              <a:rPr/>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t>5</a:t>
            </a:fld>
            <a:endParaRPr lang="en-US" sz="1000" b="0" i="0" u="none" strike="noStrike" kern="1200" cap="none" spc="0" baseline="0" dirty="0">
              <a:solidFill>
                <a:srgbClr val="514A40"/>
              </a:solidFill>
              <a:uFillTx/>
              <a:latin typeface="Cambria"/>
              <a:ea typeface=""/>
              <a:cs typeface=""/>
            </a:endParaRPr>
          </a:p>
        </p:txBody>
      </p:sp>
      <p:cxnSp>
        <p:nvCxnSpPr>
          <p:cNvPr id="14" name="Straight Connector 13"/>
          <p:cNvCxnSpPr/>
          <p:nvPr/>
        </p:nvCxnSpPr>
        <p:spPr>
          <a:xfrm>
            <a:off x="2824223" y="896441"/>
            <a:ext cx="9178724" cy="0"/>
          </a:xfrm>
          <a:prstGeom prst="line">
            <a:avLst/>
          </a:prstGeom>
          <a:ln w="41275">
            <a:solidFill>
              <a:srgbClr val="A94D0F"/>
            </a:solidFill>
          </a:ln>
        </p:spPr>
        <p:style>
          <a:lnRef idx="3">
            <a:schemeClr val="accent2"/>
          </a:lnRef>
          <a:fillRef idx="0">
            <a:schemeClr val="accent2"/>
          </a:fillRef>
          <a:effectRef idx="2">
            <a:schemeClr val="accent2"/>
          </a:effectRef>
          <a:fontRef idx="minor">
            <a:schemeClr val="tx1"/>
          </a:fontRef>
        </p:style>
      </p:cxnSp>
      <p:cxnSp>
        <p:nvCxnSpPr>
          <p:cNvPr id="20" name="Straight Connector 19"/>
          <p:cNvCxnSpPr/>
          <p:nvPr/>
        </p:nvCxnSpPr>
        <p:spPr>
          <a:xfrm>
            <a:off x="2702092" y="995422"/>
            <a:ext cx="0" cy="5121599"/>
          </a:xfrm>
          <a:prstGeom prst="line">
            <a:avLst/>
          </a:prstGeom>
          <a:ln w="41275">
            <a:solidFill>
              <a:srgbClr val="A94D0F"/>
            </a:solidFill>
          </a:ln>
        </p:spPr>
        <p:style>
          <a:lnRef idx="3">
            <a:schemeClr val="accent2"/>
          </a:lnRef>
          <a:fillRef idx="0">
            <a:schemeClr val="accent2"/>
          </a:fillRef>
          <a:effectRef idx="2">
            <a:schemeClr val="accent2"/>
          </a:effectRef>
          <a:fontRef idx="minor">
            <a:schemeClr val="tx1"/>
          </a:fontRef>
        </p:style>
      </p:cxnSp>
      <p:sp>
        <p:nvSpPr>
          <p:cNvPr id="39" name="Rounded Rectangle 38"/>
          <p:cNvSpPr/>
          <p:nvPr/>
        </p:nvSpPr>
        <p:spPr>
          <a:xfrm>
            <a:off x="5509549" y="150471"/>
            <a:ext cx="3600000" cy="509286"/>
          </a:xfrm>
          <a:prstGeom prst="roundRect">
            <a:avLst>
              <a:gd name="adj" fmla="val 38336"/>
            </a:avLst>
          </a:prstGeom>
          <a:solidFill>
            <a:schemeClr val="bg1"/>
          </a:solidFill>
          <a:ln>
            <a:noFill/>
          </a:ln>
          <a:effectLst/>
          <a:scene3d>
            <a:camera prst="orthographicFront">
              <a:rot lat="0" lon="0" rev="0"/>
            </a:camera>
            <a:lightRig rig="chilly" dir="t">
              <a:rot lat="0" lon="0" rev="18480000"/>
            </a:lightRig>
          </a:scene3d>
          <a:sp3d prstMaterial="clear">
            <a:bevelT h="63500" prst="angle"/>
          </a:sp3d>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fr-FR" sz="2800" b="1" dirty="0">
                <a:solidFill>
                  <a:schemeClr val="tx2">
                    <a:lumMod val="60000"/>
                    <a:lumOff val="40000"/>
                  </a:schemeClr>
                </a:solidFill>
                <a:latin typeface="Cambria" panose="02040503050406030204" pitchFamily="18" charset="0"/>
              </a:rPr>
              <a:t>Contexte de projet</a:t>
            </a:r>
            <a:endParaRPr lang="fr-FR" sz="2800" b="1" dirty="0">
              <a:solidFill>
                <a:schemeClr val="tx2">
                  <a:lumMod val="60000"/>
                  <a:lumOff val="40000"/>
                </a:schemeClr>
              </a:solidFill>
              <a:latin typeface="Cambria" panose="02040503050406030204" pitchFamily="18" charset="0"/>
            </a:endParaRPr>
          </a:p>
        </p:txBody>
      </p:sp>
      <p:sp>
        <p:nvSpPr>
          <p:cNvPr id="48" name="Rounded Rectangle 47"/>
          <p:cNvSpPr/>
          <p:nvPr/>
        </p:nvSpPr>
        <p:spPr>
          <a:xfrm>
            <a:off x="92597" y="1261640"/>
            <a:ext cx="2440800" cy="509286"/>
          </a:xfrm>
          <a:prstGeom prst="roundRect">
            <a:avLst>
              <a:gd name="adj" fmla="val 38336"/>
            </a:avLst>
          </a:prstGeom>
          <a:solidFill>
            <a:schemeClr val="bg1"/>
          </a:solidFill>
          <a:ln>
            <a:noFill/>
          </a:ln>
          <a:effectLst/>
          <a:scene3d>
            <a:camera prst="orthographicFront">
              <a:rot lat="0" lon="0" rev="0"/>
            </a:camera>
            <a:lightRig rig="chilly" dir="t">
              <a:rot lat="0" lon="0" rev="18480000"/>
            </a:lightRig>
          </a:scene3d>
          <a:sp3d prstMaterial="clear">
            <a:bevelT h="635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b="1" dirty="0">
                <a:solidFill>
                  <a:schemeClr val="tx2">
                    <a:lumMod val="60000"/>
                    <a:lumOff val="40000"/>
                  </a:schemeClr>
                </a:solidFill>
                <a:latin typeface="Cambria" panose="02040503050406030204" pitchFamily="18" charset="0"/>
              </a:rPr>
              <a:t>Introduction</a:t>
            </a:r>
            <a:endParaRPr lang="fr-FR" sz="2000" b="1" dirty="0">
              <a:solidFill>
                <a:schemeClr val="tx2">
                  <a:lumMod val="60000"/>
                  <a:lumOff val="40000"/>
                </a:schemeClr>
              </a:solidFill>
              <a:latin typeface="Cambria" panose="02040503050406030204" pitchFamily="18" charset="0"/>
            </a:endParaRPr>
          </a:p>
        </p:txBody>
      </p:sp>
      <p:sp>
        <p:nvSpPr>
          <p:cNvPr id="49" name="Rounded Rectangle 48"/>
          <p:cNvSpPr/>
          <p:nvPr/>
        </p:nvSpPr>
        <p:spPr>
          <a:xfrm>
            <a:off x="92597" y="2164738"/>
            <a:ext cx="2440800" cy="509286"/>
          </a:xfrm>
          <a:prstGeom prst="roundRect">
            <a:avLst>
              <a:gd name="adj" fmla="val 38336"/>
            </a:avLst>
          </a:prstGeom>
          <a:solidFill>
            <a:schemeClr val="bg1"/>
          </a:solidFill>
          <a:ln>
            <a:noFill/>
          </a:ln>
          <a:effectLst/>
          <a:scene3d>
            <a:camera prst="orthographicFront">
              <a:rot lat="0" lon="0" rev="0"/>
            </a:camera>
            <a:lightRig rig="chilly" dir="t">
              <a:rot lat="0" lon="0" rev="18480000"/>
            </a:lightRig>
          </a:scene3d>
          <a:sp3d prstMaterial="clear">
            <a:bevelT h="635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b="1" dirty="0">
                <a:solidFill>
                  <a:schemeClr val="bg1">
                    <a:lumMod val="75000"/>
                  </a:schemeClr>
                </a:solidFill>
                <a:latin typeface="Cambria" panose="02040503050406030204" pitchFamily="18" charset="0"/>
              </a:rPr>
              <a:t>Contexte de projet</a:t>
            </a:r>
            <a:endParaRPr lang="fr-FR" sz="2000" b="1" dirty="0">
              <a:solidFill>
                <a:schemeClr val="bg1">
                  <a:lumMod val="75000"/>
                </a:schemeClr>
              </a:solidFill>
              <a:latin typeface="Cambria" panose="02040503050406030204" pitchFamily="18" charset="0"/>
            </a:endParaRPr>
          </a:p>
        </p:txBody>
      </p:sp>
      <p:sp>
        <p:nvSpPr>
          <p:cNvPr id="50" name="Rounded Rectangle 49"/>
          <p:cNvSpPr/>
          <p:nvPr/>
        </p:nvSpPr>
        <p:spPr>
          <a:xfrm>
            <a:off x="92597" y="3073035"/>
            <a:ext cx="2440800" cy="509286"/>
          </a:xfrm>
          <a:prstGeom prst="roundRect">
            <a:avLst>
              <a:gd name="adj" fmla="val 38336"/>
            </a:avLst>
          </a:prstGeom>
          <a:solidFill>
            <a:schemeClr val="bg1"/>
          </a:solidFill>
          <a:ln>
            <a:noFill/>
          </a:ln>
          <a:effectLst/>
          <a:scene3d>
            <a:camera prst="orthographicFront">
              <a:rot lat="0" lon="0" rev="0"/>
            </a:camera>
            <a:lightRig rig="chilly" dir="t">
              <a:rot lat="0" lon="0" rev="18480000"/>
            </a:lightRig>
          </a:scene3d>
          <a:sp3d prstMaterial="clear">
            <a:bevelT h="635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b="1" dirty="0" smtClean="0">
                <a:solidFill>
                  <a:schemeClr val="tx2">
                    <a:lumMod val="60000"/>
                    <a:lumOff val="40000"/>
                  </a:schemeClr>
                </a:solidFill>
                <a:latin typeface="Cambria" panose="02040503050406030204" pitchFamily="18" charset="0"/>
              </a:rPr>
              <a:t>Conception</a:t>
            </a:r>
            <a:endParaRPr lang="fr-FR" sz="2000" b="1" dirty="0">
              <a:solidFill>
                <a:schemeClr val="tx2">
                  <a:lumMod val="60000"/>
                  <a:lumOff val="40000"/>
                </a:schemeClr>
              </a:solidFill>
              <a:latin typeface="Cambria" panose="02040503050406030204" pitchFamily="18" charset="0"/>
            </a:endParaRPr>
          </a:p>
        </p:txBody>
      </p:sp>
      <p:sp>
        <p:nvSpPr>
          <p:cNvPr id="51" name="Rounded Rectangle 50"/>
          <p:cNvSpPr/>
          <p:nvPr/>
        </p:nvSpPr>
        <p:spPr>
          <a:xfrm>
            <a:off x="92597" y="3983212"/>
            <a:ext cx="2440800" cy="509286"/>
          </a:xfrm>
          <a:prstGeom prst="roundRect">
            <a:avLst>
              <a:gd name="adj" fmla="val 38336"/>
            </a:avLst>
          </a:prstGeom>
          <a:solidFill>
            <a:schemeClr val="bg1"/>
          </a:solidFill>
          <a:ln>
            <a:noFill/>
          </a:ln>
          <a:effectLst/>
          <a:scene3d>
            <a:camera prst="orthographicFront">
              <a:rot lat="0" lon="0" rev="0"/>
            </a:camera>
            <a:lightRig rig="chilly" dir="t">
              <a:rot lat="0" lon="0" rev="18480000"/>
            </a:lightRig>
          </a:scene3d>
          <a:sp3d prstMaterial="clear">
            <a:bevelT h="635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b="1" dirty="0" smtClean="0">
                <a:solidFill>
                  <a:schemeClr val="tx2">
                    <a:lumMod val="60000"/>
                    <a:lumOff val="40000"/>
                  </a:schemeClr>
                </a:solidFill>
                <a:latin typeface="Cambria" panose="02040503050406030204" pitchFamily="18" charset="0"/>
              </a:rPr>
              <a:t>Réalisation</a:t>
            </a:r>
            <a:endParaRPr lang="fr-FR" sz="2000" b="1" dirty="0">
              <a:solidFill>
                <a:schemeClr val="tx2">
                  <a:lumMod val="60000"/>
                  <a:lumOff val="40000"/>
                </a:schemeClr>
              </a:solidFill>
              <a:latin typeface="Cambria" panose="02040503050406030204" pitchFamily="18" charset="0"/>
            </a:endParaRPr>
          </a:p>
        </p:txBody>
      </p:sp>
      <p:sp>
        <p:nvSpPr>
          <p:cNvPr id="52" name="Rounded Rectangle 51"/>
          <p:cNvSpPr/>
          <p:nvPr/>
        </p:nvSpPr>
        <p:spPr>
          <a:xfrm>
            <a:off x="92597" y="4893389"/>
            <a:ext cx="2440800" cy="509286"/>
          </a:xfrm>
          <a:prstGeom prst="roundRect">
            <a:avLst>
              <a:gd name="adj" fmla="val 38336"/>
            </a:avLst>
          </a:prstGeom>
          <a:solidFill>
            <a:schemeClr val="bg1"/>
          </a:solidFill>
          <a:ln>
            <a:noFill/>
          </a:ln>
          <a:effectLst/>
          <a:scene3d>
            <a:camera prst="orthographicFront">
              <a:rot lat="0" lon="0" rev="0"/>
            </a:camera>
            <a:lightRig rig="chilly" dir="t">
              <a:rot lat="0" lon="0" rev="18480000"/>
            </a:lightRig>
          </a:scene3d>
          <a:sp3d prstMaterial="clear">
            <a:bevelT h="635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b="1" dirty="0" smtClean="0">
                <a:solidFill>
                  <a:schemeClr val="tx2">
                    <a:lumMod val="60000"/>
                    <a:lumOff val="40000"/>
                  </a:schemeClr>
                </a:solidFill>
                <a:latin typeface="Cambria" panose="02040503050406030204" pitchFamily="18" charset="0"/>
              </a:rPr>
              <a:t>Conclusion</a:t>
            </a:r>
            <a:endParaRPr lang="fr-FR" sz="2000" b="1" dirty="0">
              <a:solidFill>
                <a:schemeClr val="tx2">
                  <a:lumMod val="60000"/>
                  <a:lumOff val="40000"/>
                </a:schemeClr>
              </a:solidFill>
              <a:latin typeface="Cambria" panose="02040503050406030204" pitchFamily="18" charset="0"/>
            </a:endParaRPr>
          </a:p>
        </p:txBody>
      </p:sp>
    </p:spTree>
    <p:extLst>
      <p:ext uri="{BB962C8B-B14F-4D97-AF65-F5344CB8AC3E}">
        <p14:creationId xmlns:p14="http://schemas.microsoft.com/office/powerpoint/2010/main" val="3736184836"/>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anim calcmode="lin" valueType="num">
                                      <p:cBhvr additive="base">
                                        <p:cTn id="7" dur="500" fill="hold"/>
                                        <p:tgtEl>
                                          <p:spTgt spid="39"/>
                                        </p:tgtEl>
                                        <p:attrNameLst>
                                          <p:attrName>ppt_x</p:attrName>
                                        </p:attrNameLst>
                                      </p:cBhvr>
                                      <p:tavLst>
                                        <p:tav tm="0">
                                          <p:val>
                                            <p:strVal val="#ppt_x"/>
                                          </p:val>
                                        </p:tav>
                                        <p:tav tm="100000">
                                          <p:val>
                                            <p:strVal val="#ppt_x"/>
                                          </p:val>
                                        </p:tav>
                                      </p:tavLst>
                                    </p:anim>
                                    <p:anim calcmode="lin" valueType="num">
                                      <p:cBhvr additive="base">
                                        <p:cTn id="8" dur="500" fill="hold"/>
                                        <p:tgtEl>
                                          <p:spTgt spid="39"/>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500" fill="hold"/>
                                        <p:tgtEl>
                                          <p:spTgt spid="14"/>
                                        </p:tgtEl>
                                        <p:attrNameLst>
                                          <p:attrName>ppt_x</p:attrName>
                                        </p:attrNameLst>
                                      </p:cBhvr>
                                      <p:tavLst>
                                        <p:tav tm="0">
                                          <p:val>
                                            <p:strVal val="#ppt_x"/>
                                          </p:val>
                                        </p:tav>
                                        <p:tav tm="100000">
                                          <p:val>
                                            <p:strVal val="#ppt_x"/>
                                          </p:val>
                                        </p:tav>
                                      </p:tavLst>
                                    </p:anim>
                                    <p:anim calcmode="lin" valueType="num">
                                      <p:cBhvr additive="base">
                                        <p:cTn id="12" dur="500" fill="hold"/>
                                        <p:tgtEl>
                                          <p:spTgt spid="14"/>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20"/>
                                        </p:tgtEl>
                                        <p:attrNameLst>
                                          <p:attrName>style.visibility</p:attrName>
                                        </p:attrNameLst>
                                      </p:cBhvr>
                                      <p:to>
                                        <p:strVal val="visible"/>
                                      </p:to>
                                    </p:set>
                                    <p:anim calcmode="lin" valueType="num">
                                      <p:cBhvr additive="base">
                                        <p:cTn id="15" dur="500" fill="hold"/>
                                        <p:tgtEl>
                                          <p:spTgt spid="20"/>
                                        </p:tgtEl>
                                        <p:attrNameLst>
                                          <p:attrName>ppt_x</p:attrName>
                                        </p:attrNameLst>
                                      </p:cBhvr>
                                      <p:tavLst>
                                        <p:tav tm="0">
                                          <p:val>
                                            <p:strVal val="#ppt_x"/>
                                          </p:val>
                                        </p:tav>
                                        <p:tav tm="100000">
                                          <p:val>
                                            <p:strVal val="#ppt_x"/>
                                          </p:val>
                                        </p:tav>
                                      </p:tavLst>
                                    </p:anim>
                                    <p:anim calcmode="lin" valueType="num">
                                      <p:cBhvr additive="base">
                                        <p:cTn id="16" dur="500" fill="hold"/>
                                        <p:tgtEl>
                                          <p:spTgt spid="20"/>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48"/>
                                        </p:tgtEl>
                                        <p:attrNameLst>
                                          <p:attrName>style.visibility</p:attrName>
                                        </p:attrNameLst>
                                      </p:cBhvr>
                                      <p:to>
                                        <p:strVal val="visible"/>
                                      </p:to>
                                    </p:set>
                                    <p:anim calcmode="lin" valueType="num">
                                      <p:cBhvr additive="base">
                                        <p:cTn id="19" dur="500" fill="hold"/>
                                        <p:tgtEl>
                                          <p:spTgt spid="48"/>
                                        </p:tgtEl>
                                        <p:attrNameLst>
                                          <p:attrName>ppt_x</p:attrName>
                                        </p:attrNameLst>
                                      </p:cBhvr>
                                      <p:tavLst>
                                        <p:tav tm="0">
                                          <p:val>
                                            <p:strVal val="#ppt_x"/>
                                          </p:val>
                                        </p:tav>
                                        <p:tav tm="100000">
                                          <p:val>
                                            <p:strVal val="#ppt_x"/>
                                          </p:val>
                                        </p:tav>
                                      </p:tavLst>
                                    </p:anim>
                                    <p:anim calcmode="lin" valueType="num">
                                      <p:cBhvr additive="base">
                                        <p:cTn id="20" dur="500" fill="hold"/>
                                        <p:tgtEl>
                                          <p:spTgt spid="48"/>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49"/>
                                        </p:tgtEl>
                                        <p:attrNameLst>
                                          <p:attrName>style.visibility</p:attrName>
                                        </p:attrNameLst>
                                      </p:cBhvr>
                                      <p:to>
                                        <p:strVal val="visible"/>
                                      </p:to>
                                    </p:set>
                                    <p:anim calcmode="lin" valueType="num">
                                      <p:cBhvr additive="base">
                                        <p:cTn id="23" dur="500" fill="hold"/>
                                        <p:tgtEl>
                                          <p:spTgt spid="49"/>
                                        </p:tgtEl>
                                        <p:attrNameLst>
                                          <p:attrName>ppt_x</p:attrName>
                                        </p:attrNameLst>
                                      </p:cBhvr>
                                      <p:tavLst>
                                        <p:tav tm="0">
                                          <p:val>
                                            <p:strVal val="#ppt_x"/>
                                          </p:val>
                                        </p:tav>
                                        <p:tav tm="100000">
                                          <p:val>
                                            <p:strVal val="#ppt_x"/>
                                          </p:val>
                                        </p:tav>
                                      </p:tavLst>
                                    </p:anim>
                                    <p:anim calcmode="lin" valueType="num">
                                      <p:cBhvr additive="base">
                                        <p:cTn id="24" dur="500" fill="hold"/>
                                        <p:tgtEl>
                                          <p:spTgt spid="49"/>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50"/>
                                        </p:tgtEl>
                                        <p:attrNameLst>
                                          <p:attrName>style.visibility</p:attrName>
                                        </p:attrNameLst>
                                      </p:cBhvr>
                                      <p:to>
                                        <p:strVal val="visible"/>
                                      </p:to>
                                    </p:set>
                                    <p:anim calcmode="lin" valueType="num">
                                      <p:cBhvr additive="base">
                                        <p:cTn id="27" dur="500" fill="hold"/>
                                        <p:tgtEl>
                                          <p:spTgt spid="50"/>
                                        </p:tgtEl>
                                        <p:attrNameLst>
                                          <p:attrName>ppt_x</p:attrName>
                                        </p:attrNameLst>
                                      </p:cBhvr>
                                      <p:tavLst>
                                        <p:tav tm="0">
                                          <p:val>
                                            <p:strVal val="#ppt_x"/>
                                          </p:val>
                                        </p:tav>
                                        <p:tav tm="100000">
                                          <p:val>
                                            <p:strVal val="#ppt_x"/>
                                          </p:val>
                                        </p:tav>
                                      </p:tavLst>
                                    </p:anim>
                                    <p:anim calcmode="lin" valueType="num">
                                      <p:cBhvr additive="base">
                                        <p:cTn id="28" dur="500" fill="hold"/>
                                        <p:tgtEl>
                                          <p:spTgt spid="50"/>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51"/>
                                        </p:tgtEl>
                                        <p:attrNameLst>
                                          <p:attrName>style.visibility</p:attrName>
                                        </p:attrNameLst>
                                      </p:cBhvr>
                                      <p:to>
                                        <p:strVal val="visible"/>
                                      </p:to>
                                    </p:set>
                                    <p:anim calcmode="lin" valueType="num">
                                      <p:cBhvr additive="base">
                                        <p:cTn id="31" dur="500" fill="hold"/>
                                        <p:tgtEl>
                                          <p:spTgt spid="51"/>
                                        </p:tgtEl>
                                        <p:attrNameLst>
                                          <p:attrName>ppt_x</p:attrName>
                                        </p:attrNameLst>
                                      </p:cBhvr>
                                      <p:tavLst>
                                        <p:tav tm="0">
                                          <p:val>
                                            <p:strVal val="#ppt_x"/>
                                          </p:val>
                                        </p:tav>
                                        <p:tav tm="100000">
                                          <p:val>
                                            <p:strVal val="#ppt_x"/>
                                          </p:val>
                                        </p:tav>
                                      </p:tavLst>
                                    </p:anim>
                                    <p:anim calcmode="lin" valueType="num">
                                      <p:cBhvr additive="base">
                                        <p:cTn id="32" dur="500" fill="hold"/>
                                        <p:tgtEl>
                                          <p:spTgt spid="51"/>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52"/>
                                        </p:tgtEl>
                                        <p:attrNameLst>
                                          <p:attrName>style.visibility</p:attrName>
                                        </p:attrNameLst>
                                      </p:cBhvr>
                                      <p:to>
                                        <p:strVal val="visible"/>
                                      </p:to>
                                    </p:set>
                                    <p:anim calcmode="lin" valueType="num">
                                      <p:cBhvr additive="base">
                                        <p:cTn id="35" dur="500" fill="hold"/>
                                        <p:tgtEl>
                                          <p:spTgt spid="52"/>
                                        </p:tgtEl>
                                        <p:attrNameLst>
                                          <p:attrName>ppt_x</p:attrName>
                                        </p:attrNameLst>
                                      </p:cBhvr>
                                      <p:tavLst>
                                        <p:tav tm="0">
                                          <p:val>
                                            <p:strVal val="#ppt_x"/>
                                          </p:val>
                                        </p:tav>
                                        <p:tav tm="100000">
                                          <p:val>
                                            <p:strVal val="#ppt_x"/>
                                          </p:val>
                                        </p:tav>
                                      </p:tavLst>
                                    </p:anim>
                                    <p:anim calcmode="lin" valueType="num">
                                      <p:cBhvr additive="base">
                                        <p:cTn id="36" dur="500" fill="hold"/>
                                        <p:tgtEl>
                                          <p:spTgt spid="52"/>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16" presetClass="entr" presetSubtype="21" fill="hold" grpId="0" nodeType="clickEffect">
                                  <p:stCondLst>
                                    <p:cond delay="0"/>
                                  </p:stCondLst>
                                  <p:childTnLst>
                                    <p:set>
                                      <p:cBhvr>
                                        <p:cTn id="40" dur="1" fill="hold">
                                          <p:stCondLst>
                                            <p:cond delay="0"/>
                                          </p:stCondLst>
                                        </p:cTn>
                                        <p:tgtEl>
                                          <p:spTgt spid="3">
                                            <p:txEl>
                                              <p:pRg st="0" end="0"/>
                                            </p:txEl>
                                          </p:spTgt>
                                        </p:tgtEl>
                                        <p:attrNameLst>
                                          <p:attrName>style.visibility</p:attrName>
                                        </p:attrNameLst>
                                      </p:cBhvr>
                                      <p:to>
                                        <p:strVal val="visible"/>
                                      </p:to>
                                    </p:set>
                                    <p:animEffect transition="in" filter="barn(inVertical)">
                                      <p:cBhvr>
                                        <p:cTn id="41" dur="500"/>
                                        <p:tgtEl>
                                          <p:spTgt spid="3">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6" presetClass="entr" presetSubtype="21" fill="hold" grpId="0" nodeType="clickEffect">
                                  <p:stCondLst>
                                    <p:cond delay="0"/>
                                  </p:stCondLst>
                                  <p:childTnLst>
                                    <p:set>
                                      <p:cBhvr>
                                        <p:cTn id="45" dur="1" fill="hold">
                                          <p:stCondLst>
                                            <p:cond delay="0"/>
                                          </p:stCondLst>
                                        </p:cTn>
                                        <p:tgtEl>
                                          <p:spTgt spid="3">
                                            <p:txEl>
                                              <p:pRg st="1" end="1"/>
                                            </p:txEl>
                                          </p:spTgt>
                                        </p:tgtEl>
                                        <p:attrNameLst>
                                          <p:attrName>style.visibility</p:attrName>
                                        </p:attrNameLst>
                                      </p:cBhvr>
                                      <p:to>
                                        <p:strVal val="visible"/>
                                      </p:to>
                                    </p:set>
                                    <p:animEffect transition="in" filter="barn(inVertical)">
                                      <p:cBhvr>
                                        <p:cTn id="46" dur="500"/>
                                        <p:tgtEl>
                                          <p:spTgt spid="3">
                                            <p:txEl>
                                              <p:pRg st="1" end="1"/>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16" presetClass="entr" presetSubtype="21" fill="hold" grpId="0" nodeType="clickEffect">
                                  <p:stCondLst>
                                    <p:cond delay="0"/>
                                  </p:stCondLst>
                                  <p:childTnLst>
                                    <p:set>
                                      <p:cBhvr>
                                        <p:cTn id="50" dur="1" fill="hold">
                                          <p:stCondLst>
                                            <p:cond delay="0"/>
                                          </p:stCondLst>
                                        </p:cTn>
                                        <p:tgtEl>
                                          <p:spTgt spid="3">
                                            <p:txEl>
                                              <p:pRg st="2" end="2"/>
                                            </p:txEl>
                                          </p:spTgt>
                                        </p:tgtEl>
                                        <p:attrNameLst>
                                          <p:attrName>style.visibility</p:attrName>
                                        </p:attrNameLst>
                                      </p:cBhvr>
                                      <p:to>
                                        <p:strVal val="visible"/>
                                      </p:to>
                                    </p:set>
                                    <p:animEffect transition="in" filter="barn(inVertical)">
                                      <p:cBhvr>
                                        <p:cTn id="51" dur="500"/>
                                        <p:tgtEl>
                                          <p:spTgt spid="3">
                                            <p:txEl>
                                              <p:pRg st="2" end="2"/>
                                            </p:txEl>
                                          </p:spTgt>
                                        </p:tgtEl>
                                      </p:cBhvr>
                                    </p:animEffect>
                                  </p:childTnLst>
                                </p:cTn>
                              </p:par>
                              <p:par>
                                <p:cTn id="52" presetID="16" presetClass="entr" presetSubtype="21" fill="hold" grpId="0" nodeType="withEffect">
                                  <p:stCondLst>
                                    <p:cond delay="0"/>
                                  </p:stCondLst>
                                  <p:childTnLst>
                                    <p:set>
                                      <p:cBhvr>
                                        <p:cTn id="53" dur="1" fill="hold">
                                          <p:stCondLst>
                                            <p:cond delay="0"/>
                                          </p:stCondLst>
                                        </p:cTn>
                                        <p:tgtEl>
                                          <p:spTgt spid="3">
                                            <p:txEl>
                                              <p:pRg st="3" end="3"/>
                                            </p:txEl>
                                          </p:spTgt>
                                        </p:tgtEl>
                                        <p:attrNameLst>
                                          <p:attrName>style.visibility</p:attrName>
                                        </p:attrNameLst>
                                      </p:cBhvr>
                                      <p:to>
                                        <p:strVal val="visible"/>
                                      </p:to>
                                    </p:set>
                                    <p:animEffect transition="in" filter="barn(inVertical)">
                                      <p:cBhvr>
                                        <p:cTn id="54" dur="500"/>
                                        <p:tgtEl>
                                          <p:spTgt spid="3">
                                            <p:txEl>
                                              <p:pRg st="3" end="3"/>
                                            </p:txEl>
                                          </p:spTgt>
                                        </p:tgtEl>
                                      </p:cBhvr>
                                    </p:animEffect>
                                  </p:childTnLst>
                                </p:cTn>
                              </p:par>
                              <p:par>
                                <p:cTn id="55" presetID="16" presetClass="entr" presetSubtype="21" fill="hold" grpId="0" nodeType="withEffect">
                                  <p:stCondLst>
                                    <p:cond delay="0"/>
                                  </p:stCondLst>
                                  <p:childTnLst>
                                    <p:set>
                                      <p:cBhvr>
                                        <p:cTn id="56" dur="1" fill="hold">
                                          <p:stCondLst>
                                            <p:cond delay="0"/>
                                          </p:stCondLst>
                                        </p:cTn>
                                        <p:tgtEl>
                                          <p:spTgt spid="3">
                                            <p:txEl>
                                              <p:pRg st="5" end="5"/>
                                            </p:txEl>
                                          </p:spTgt>
                                        </p:tgtEl>
                                        <p:attrNameLst>
                                          <p:attrName>style.visibility</p:attrName>
                                        </p:attrNameLst>
                                      </p:cBhvr>
                                      <p:to>
                                        <p:strVal val="visible"/>
                                      </p:to>
                                    </p:set>
                                    <p:animEffect transition="in" filter="barn(inVertical)">
                                      <p:cBhvr>
                                        <p:cTn id="57"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39" grpId="0" animBg="1"/>
      <p:bldP spid="48" grpId="0" animBg="1"/>
      <p:bldP spid="49" grpId="0" animBg="1"/>
      <p:bldP spid="50" grpId="0" animBg="1"/>
      <p:bldP spid="51" grpId="0" animBg="1"/>
      <p:bldP spid="5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txBox="1">
            <a:spLocks noGrp="1"/>
          </p:cNvSpPr>
          <p:nvPr>
            <p:ph idx="1"/>
          </p:nvPr>
        </p:nvSpPr>
        <p:spPr>
          <a:xfrm>
            <a:off x="2985869" y="1030556"/>
            <a:ext cx="8929975" cy="4890303"/>
          </a:xfrm>
        </p:spPr>
        <p:txBody>
          <a:bodyPr anchor="t">
            <a:normAutofit/>
          </a:bodyPr>
          <a:lstStyle/>
          <a:p>
            <a:pPr marL="45720" lvl="0" indent="0" algn="ctr">
              <a:lnSpc>
                <a:spcPct val="150000"/>
              </a:lnSpc>
              <a:spcBef>
                <a:spcPts val="1200"/>
              </a:spcBef>
              <a:buNone/>
            </a:pPr>
            <a:r>
              <a:rPr sz="2800" b="1" i="1" u="sng" dirty="0" smtClean="0">
                <a:solidFill>
                  <a:schemeClr val="tx1"/>
                </a:solidFill>
              </a:rPr>
              <a:t>Solution propos</a:t>
            </a:r>
            <a:r>
              <a:rPr lang="fr-FR" sz="2800" b="1" i="1" u="sng" dirty="0" err="1" smtClean="0">
                <a:solidFill>
                  <a:schemeClr val="tx1"/>
                </a:solidFill>
              </a:rPr>
              <a:t>ée</a:t>
            </a:r>
            <a:r>
              <a:rPr sz="2800" b="1" i="1" u="sng" dirty="0" smtClean="0">
                <a:solidFill>
                  <a:schemeClr val="tx1"/>
                </a:solidFill>
              </a:rPr>
              <a:t>:</a:t>
            </a:r>
          </a:p>
          <a:p>
            <a:pPr>
              <a:buNone/>
            </a:pPr>
            <a:r>
              <a:rPr lang="fr-FR" sz="2400" dirty="0" smtClean="0"/>
              <a:t> La solution proposée est de créer une application web qui :</a:t>
            </a:r>
          </a:p>
          <a:p>
            <a:pPr>
              <a:buNone/>
            </a:pPr>
            <a:r>
              <a:rPr lang="fr-FR" sz="2400" dirty="0" smtClean="0"/>
              <a:t> </a:t>
            </a:r>
          </a:p>
          <a:p>
            <a:pPr lvl="1">
              <a:buFont typeface="Wingdings" pitchFamily="2" charset="2"/>
              <a:buChar char="Ø"/>
            </a:pPr>
            <a:r>
              <a:rPr lang="fr-FR" sz="2200" dirty="0" smtClean="0"/>
              <a:t>  Permet la réservation de billets de bus  en ligne</a:t>
            </a:r>
          </a:p>
          <a:p>
            <a:pPr lvl="1">
              <a:buNone/>
            </a:pPr>
            <a:endParaRPr lang="fr-FR" sz="2200" dirty="0" smtClean="0"/>
          </a:p>
          <a:p>
            <a:pPr lvl="1">
              <a:buFont typeface="Wingdings" pitchFamily="2" charset="2"/>
              <a:buChar char="Ø"/>
            </a:pPr>
            <a:r>
              <a:rPr lang="fr-FR" sz="2200" dirty="0" smtClean="0"/>
              <a:t>   Facilite la gestion interne de la compagnie de voyage.</a:t>
            </a:r>
          </a:p>
          <a:p>
            <a:pPr marL="365760" lvl="1" indent="0">
              <a:lnSpc>
                <a:spcPct val="150000"/>
              </a:lnSpc>
              <a:spcBef>
                <a:spcPts val="1200"/>
              </a:spcBef>
              <a:buNone/>
            </a:pPr>
            <a:endParaRPr b="1" dirty="0" smtClean="0">
              <a:solidFill>
                <a:schemeClr val="tx1"/>
              </a:solidFill>
            </a:endParaRPr>
          </a:p>
          <a:p>
            <a:pPr marL="365760" lvl="1" indent="0" algn="ctr">
              <a:lnSpc>
                <a:spcPct val="150000"/>
              </a:lnSpc>
              <a:buNone/>
            </a:pPr>
            <a:endParaRPr lang="en-US" dirty="0">
              <a:solidFill>
                <a:schemeClr val="tx1"/>
              </a:solidFill>
            </a:endParaRPr>
          </a:p>
        </p:txBody>
      </p:sp>
      <p:sp>
        <p:nvSpPr>
          <p:cNvPr id="9" name="Footer Placeholder 8"/>
          <p:cNvSpPr txBox="1"/>
          <p:nvPr/>
        </p:nvSpPr>
        <p:spPr>
          <a:xfrm>
            <a:off x="331201" y="6458400"/>
            <a:ext cx="3073182" cy="199967"/>
          </a:xfrm>
          <a:prstGeom prst="rect">
            <a:avLst/>
          </a:prstGeom>
          <a:noFill/>
          <a:ln cap="flat">
            <a:noFill/>
          </a:ln>
        </p:spPr>
        <p:txBody>
          <a:bodyPr vert="horz" wrap="square" lIns="91440" tIns="45720" rIns="91440" bIns="45720"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600" b="0" i="0" u="none" strike="noStrike" kern="1200" cap="none" spc="0" baseline="0" dirty="0">
                <a:solidFill>
                  <a:srgbClr val="B65229"/>
                </a:solidFill>
                <a:uFillTx/>
                <a:latin typeface="Cambria"/>
                <a:ea typeface=""/>
                <a:cs typeface=""/>
              </a:rPr>
              <a:t>Année </a:t>
            </a:r>
            <a:r>
              <a:rPr lang="en-US" sz="1600" b="0" i="0" u="none" strike="noStrike" kern="1200" cap="none" spc="0" baseline="0" dirty="0" err="1">
                <a:solidFill>
                  <a:srgbClr val="B65229"/>
                </a:solidFill>
                <a:uFillTx/>
                <a:latin typeface="Cambria"/>
                <a:ea typeface=""/>
                <a:cs typeface=""/>
              </a:rPr>
              <a:t>universitaire</a:t>
            </a:r>
            <a:r>
              <a:rPr lang="en-US" sz="1600" b="0" i="0" u="none" strike="noStrike" kern="1200" cap="none" spc="0" baseline="0" dirty="0">
                <a:solidFill>
                  <a:srgbClr val="B65229"/>
                </a:solidFill>
                <a:uFillTx/>
                <a:latin typeface="Cambria"/>
                <a:ea typeface=""/>
                <a:cs typeface=""/>
              </a:rPr>
              <a:t> </a:t>
            </a:r>
            <a:r>
              <a:rPr lang="en-US" sz="1600" b="0" i="0" u="none" strike="noStrike" kern="1200" cap="none" spc="0" baseline="0" dirty="0" smtClean="0">
                <a:solidFill>
                  <a:srgbClr val="B65229"/>
                </a:solidFill>
                <a:uFillTx/>
                <a:latin typeface="Cambria"/>
                <a:ea typeface=""/>
                <a:cs typeface=""/>
              </a:rPr>
              <a:t>2019-2020</a:t>
            </a:r>
            <a:endParaRPr lang="en-US" sz="1600" b="0" i="0" u="none" strike="noStrike" kern="1200" cap="none" spc="0" baseline="0" dirty="0">
              <a:solidFill>
                <a:srgbClr val="B65229"/>
              </a:solidFill>
              <a:uFillTx/>
              <a:latin typeface="Cambria"/>
              <a:ea typeface=""/>
              <a:cs typeface=""/>
            </a:endParaRPr>
          </a:p>
        </p:txBody>
      </p:sp>
      <p:sp>
        <p:nvSpPr>
          <p:cNvPr id="10" name="Slide Number Placeholder 9"/>
          <p:cNvSpPr txBox="1"/>
          <p:nvPr/>
        </p:nvSpPr>
        <p:spPr>
          <a:xfrm>
            <a:off x="11217600" y="6458400"/>
            <a:ext cx="698244" cy="238905"/>
          </a:xfrm>
          <a:prstGeom prst="rect">
            <a:avLst/>
          </a:prstGeom>
          <a:noFill/>
          <a:ln cap="flat">
            <a:noFill/>
          </a:ln>
        </p:spPr>
        <p:txBody>
          <a:bodyPr vert="horz" wrap="square" lIns="91440" tIns="45720" rIns="91440" bIns="45720" anchor="ctr"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312CBB60-A29B-47C9-8B4E-2A245CF1A8CA}" type="slidenum">
              <a:rPr/>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t>6</a:t>
            </a:fld>
            <a:endParaRPr lang="en-US" sz="1000" b="0" i="0" u="none" strike="noStrike" kern="1200" cap="none" spc="0" baseline="0" dirty="0">
              <a:solidFill>
                <a:srgbClr val="514A40"/>
              </a:solidFill>
              <a:uFillTx/>
              <a:latin typeface="Cambria"/>
              <a:ea typeface=""/>
              <a:cs typeface=""/>
            </a:endParaRPr>
          </a:p>
        </p:txBody>
      </p:sp>
      <p:cxnSp>
        <p:nvCxnSpPr>
          <p:cNvPr id="14" name="Straight Connector 13"/>
          <p:cNvCxnSpPr/>
          <p:nvPr/>
        </p:nvCxnSpPr>
        <p:spPr>
          <a:xfrm>
            <a:off x="2824223" y="896441"/>
            <a:ext cx="9178724" cy="0"/>
          </a:xfrm>
          <a:prstGeom prst="line">
            <a:avLst/>
          </a:prstGeom>
          <a:ln w="41275">
            <a:solidFill>
              <a:srgbClr val="A94D0F"/>
            </a:solidFill>
          </a:ln>
        </p:spPr>
        <p:style>
          <a:lnRef idx="3">
            <a:schemeClr val="accent2"/>
          </a:lnRef>
          <a:fillRef idx="0">
            <a:schemeClr val="accent2"/>
          </a:fillRef>
          <a:effectRef idx="2">
            <a:schemeClr val="accent2"/>
          </a:effectRef>
          <a:fontRef idx="minor">
            <a:schemeClr val="tx1"/>
          </a:fontRef>
        </p:style>
      </p:cxnSp>
      <p:cxnSp>
        <p:nvCxnSpPr>
          <p:cNvPr id="20" name="Straight Connector 19"/>
          <p:cNvCxnSpPr/>
          <p:nvPr/>
        </p:nvCxnSpPr>
        <p:spPr>
          <a:xfrm>
            <a:off x="2702092" y="995422"/>
            <a:ext cx="0" cy="5121599"/>
          </a:xfrm>
          <a:prstGeom prst="line">
            <a:avLst/>
          </a:prstGeom>
          <a:ln w="41275">
            <a:solidFill>
              <a:srgbClr val="A94D0F"/>
            </a:solidFill>
          </a:ln>
        </p:spPr>
        <p:style>
          <a:lnRef idx="3">
            <a:schemeClr val="accent2"/>
          </a:lnRef>
          <a:fillRef idx="0">
            <a:schemeClr val="accent2"/>
          </a:fillRef>
          <a:effectRef idx="2">
            <a:schemeClr val="accent2"/>
          </a:effectRef>
          <a:fontRef idx="minor">
            <a:schemeClr val="tx1"/>
          </a:fontRef>
        </p:style>
      </p:cxnSp>
      <p:sp>
        <p:nvSpPr>
          <p:cNvPr id="39" name="Rounded Rectangle 38"/>
          <p:cNvSpPr/>
          <p:nvPr/>
        </p:nvSpPr>
        <p:spPr>
          <a:xfrm>
            <a:off x="5509549" y="150471"/>
            <a:ext cx="3600000" cy="509286"/>
          </a:xfrm>
          <a:prstGeom prst="roundRect">
            <a:avLst>
              <a:gd name="adj" fmla="val 38336"/>
            </a:avLst>
          </a:prstGeom>
          <a:solidFill>
            <a:schemeClr val="bg1"/>
          </a:solidFill>
          <a:ln>
            <a:noFill/>
          </a:ln>
          <a:effectLst/>
          <a:scene3d>
            <a:camera prst="orthographicFront">
              <a:rot lat="0" lon="0" rev="0"/>
            </a:camera>
            <a:lightRig rig="chilly" dir="t">
              <a:rot lat="0" lon="0" rev="18480000"/>
            </a:lightRig>
          </a:scene3d>
          <a:sp3d prstMaterial="clear">
            <a:bevelT h="63500" prst="angle"/>
          </a:sp3d>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fr-FR" sz="2800" b="1" dirty="0">
                <a:solidFill>
                  <a:schemeClr val="tx2">
                    <a:lumMod val="60000"/>
                    <a:lumOff val="40000"/>
                  </a:schemeClr>
                </a:solidFill>
                <a:latin typeface="Cambria" panose="02040503050406030204" pitchFamily="18" charset="0"/>
              </a:rPr>
              <a:t>Contexte de projet</a:t>
            </a:r>
            <a:endParaRPr lang="fr-FR" sz="2800" b="1" dirty="0">
              <a:solidFill>
                <a:schemeClr val="tx2">
                  <a:lumMod val="60000"/>
                  <a:lumOff val="40000"/>
                </a:schemeClr>
              </a:solidFill>
              <a:latin typeface="Cambria" panose="02040503050406030204" pitchFamily="18" charset="0"/>
            </a:endParaRPr>
          </a:p>
        </p:txBody>
      </p:sp>
      <p:sp>
        <p:nvSpPr>
          <p:cNvPr id="48" name="Rounded Rectangle 47"/>
          <p:cNvSpPr/>
          <p:nvPr/>
        </p:nvSpPr>
        <p:spPr>
          <a:xfrm>
            <a:off x="92597" y="1261640"/>
            <a:ext cx="2440800" cy="509286"/>
          </a:xfrm>
          <a:prstGeom prst="roundRect">
            <a:avLst>
              <a:gd name="adj" fmla="val 38336"/>
            </a:avLst>
          </a:prstGeom>
          <a:solidFill>
            <a:schemeClr val="bg1"/>
          </a:solidFill>
          <a:ln>
            <a:noFill/>
          </a:ln>
          <a:effectLst/>
          <a:scene3d>
            <a:camera prst="orthographicFront">
              <a:rot lat="0" lon="0" rev="0"/>
            </a:camera>
            <a:lightRig rig="chilly" dir="t">
              <a:rot lat="0" lon="0" rev="18480000"/>
            </a:lightRig>
          </a:scene3d>
          <a:sp3d prstMaterial="clear">
            <a:bevelT h="635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b="1" dirty="0">
                <a:solidFill>
                  <a:schemeClr val="tx2">
                    <a:lumMod val="60000"/>
                    <a:lumOff val="40000"/>
                  </a:schemeClr>
                </a:solidFill>
                <a:latin typeface="Cambria" panose="02040503050406030204" pitchFamily="18" charset="0"/>
              </a:rPr>
              <a:t>Introduction</a:t>
            </a:r>
            <a:endParaRPr lang="fr-FR" sz="2000" b="1" dirty="0">
              <a:solidFill>
                <a:schemeClr val="tx2">
                  <a:lumMod val="60000"/>
                  <a:lumOff val="40000"/>
                </a:schemeClr>
              </a:solidFill>
              <a:latin typeface="Cambria" panose="02040503050406030204" pitchFamily="18" charset="0"/>
            </a:endParaRPr>
          </a:p>
        </p:txBody>
      </p:sp>
      <p:sp>
        <p:nvSpPr>
          <p:cNvPr id="49" name="Rounded Rectangle 48"/>
          <p:cNvSpPr/>
          <p:nvPr/>
        </p:nvSpPr>
        <p:spPr>
          <a:xfrm>
            <a:off x="92597" y="2164738"/>
            <a:ext cx="2440800" cy="509286"/>
          </a:xfrm>
          <a:prstGeom prst="roundRect">
            <a:avLst>
              <a:gd name="adj" fmla="val 38336"/>
            </a:avLst>
          </a:prstGeom>
          <a:solidFill>
            <a:schemeClr val="bg1"/>
          </a:solidFill>
          <a:ln>
            <a:noFill/>
          </a:ln>
          <a:effectLst/>
          <a:scene3d>
            <a:camera prst="orthographicFront">
              <a:rot lat="0" lon="0" rev="0"/>
            </a:camera>
            <a:lightRig rig="chilly" dir="t">
              <a:rot lat="0" lon="0" rev="18480000"/>
            </a:lightRig>
          </a:scene3d>
          <a:sp3d prstMaterial="clear">
            <a:bevelT h="635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b="1" dirty="0">
                <a:solidFill>
                  <a:schemeClr val="bg1">
                    <a:lumMod val="75000"/>
                  </a:schemeClr>
                </a:solidFill>
                <a:latin typeface="Cambria" panose="02040503050406030204" pitchFamily="18" charset="0"/>
              </a:rPr>
              <a:t>Contexte de projet</a:t>
            </a:r>
            <a:endParaRPr lang="fr-FR" sz="2000" b="1" dirty="0">
              <a:solidFill>
                <a:schemeClr val="bg1">
                  <a:lumMod val="75000"/>
                </a:schemeClr>
              </a:solidFill>
              <a:latin typeface="Cambria" panose="02040503050406030204" pitchFamily="18" charset="0"/>
            </a:endParaRPr>
          </a:p>
        </p:txBody>
      </p:sp>
      <p:sp>
        <p:nvSpPr>
          <p:cNvPr id="50" name="Rounded Rectangle 49"/>
          <p:cNvSpPr/>
          <p:nvPr/>
        </p:nvSpPr>
        <p:spPr>
          <a:xfrm>
            <a:off x="92597" y="3073035"/>
            <a:ext cx="2440800" cy="509286"/>
          </a:xfrm>
          <a:prstGeom prst="roundRect">
            <a:avLst>
              <a:gd name="adj" fmla="val 38336"/>
            </a:avLst>
          </a:prstGeom>
          <a:solidFill>
            <a:schemeClr val="bg1"/>
          </a:solidFill>
          <a:ln>
            <a:noFill/>
          </a:ln>
          <a:effectLst/>
          <a:scene3d>
            <a:camera prst="orthographicFront">
              <a:rot lat="0" lon="0" rev="0"/>
            </a:camera>
            <a:lightRig rig="chilly" dir="t">
              <a:rot lat="0" lon="0" rev="18480000"/>
            </a:lightRig>
          </a:scene3d>
          <a:sp3d prstMaterial="clear">
            <a:bevelT h="635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b="1" dirty="0" smtClean="0">
                <a:solidFill>
                  <a:schemeClr val="tx2">
                    <a:lumMod val="60000"/>
                    <a:lumOff val="40000"/>
                  </a:schemeClr>
                </a:solidFill>
                <a:latin typeface="Cambria" panose="02040503050406030204" pitchFamily="18" charset="0"/>
              </a:rPr>
              <a:t>Conception</a:t>
            </a:r>
            <a:endParaRPr lang="fr-FR" sz="2000" b="1" dirty="0">
              <a:solidFill>
                <a:schemeClr val="tx2">
                  <a:lumMod val="60000"/>
                  <a:lumOff val="40000"/>
                </a:schemeClr>
              </a:solidFill>
              <a:latin typeface="Cambria" panose="02040503050406030204" pitchFamily="18" charset="0"/>
            </a:endParaRPr>
          </a:p>
        </p:txBody>
      </p:sp>
      <p:sp>
        <p:nvSpPr>
          <p:cNvPr id="51" name="Rounded Rectangle 50"/>
          <p:cNvSpPr/>
          <p:nvPr/>
        </p:nvSpPr>
        <p:spPr>
          <a:xfrm>
            <a:off x="92597" y="3983212"/>
            <a:ext cx="2440800" cy="509286"/>
          </a:xfrm>
          <a:prstGeom prst="roundRect">
            <a:avLst>
              <a:gd name="adj" fmla="val 38336"/>
            </a:avLst>
          </a:prstGeom>
          <a:solidFill>
            <a:schemeClr val="bg1"/>
          </a:solidFill>
          <a:ln>
            <a:noFill/>
          </a:ln>
          <a:effectLst/>
          <a:scene3d>
            <a:camera prst="orthographicFront">
              <a:rot lat="0" lon="0" rev="0"/>
            </a:camera>
            <a:lightRig rig="chilly" dir="t">
              <a:rot lat="0" lon="0" rev="18480000"/>
            </a:lightRig>
          </a:scene3d>
          <a:sp3d prstMaterial="clear">
            <a:bevelT h="635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b="1" dirty="0" smtClean="0">
                <a:solidFill>
                  <a:schemeClr val="tx2">
                    <a:lumMod val="60000"/>
                    <a:lumOff val="40000"/>
                  </a:schemeClr>
                </a:solidFill>
                <a:latin typeface="Cambria" panose="02040503050406030204" pitchFamily="18" charset="0"/>
              </a:rPr>
              <a:t>Réalisation</a:t>
            </a:r>
            <a:endParaRPr lang="fr-FR" sz="2000" b="1" dirty="0">
              <a:solidFill>
                <a:schemeClr val="tx2">
                  <a:lumMod val="60000"/>
                  <a:lumOff val="40000"/>
                </a:schemeClr>
              </a:solidFill>
              <a:latin typeface="Cambria" panose="02040503050406030204" pitchFamily="18" charset="0"/>
            </a:endParaRPr>
          </a:p>
        </p:txBody>
      </p:sp>
      <p:sp>
        <p:nvSpPr>
          <p:cNvPr id="52" name="Rounded Rectangle 51"/>
          <p:cNvSpPr/>
          <p:nvPr/>
        </p:nvSpPr>
        <p:spPr>
          <a:xfrm>
            <a:off x="92597" y="4893389"/>
            <a:ext cx="2440800" cy="509286"/>
          </a:xfrm>
          <a:prstGeom prst="roundRect">
            <a:avLst>
              <a:gd name="adj" fmla="val 38336"/>
            </a:avLst>
          </a:prstGeom>
          <a:solidFill>
            <a:schemeClr val="bg1"/>
          </a:solidFill>
          <a:ln>
            <a:noFill/>
          </a:ln>
          <a:effectLst/>
          <a:scene3d>
            <a:camera prst="orthographicFront">
              <a:rot lat="0" lon="0" rev="0"/>
            </a:camera>
            <a:lightRig rig="chilly" dir="t">
              <a:rot lat="0" lon="0" rev="18480000"/>
            </a:lightRig>
          </a:scene3d>
          <a:sp3d prstMaterial="clear">
            <a:bevelT h="635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b="1" dirty="0" smtClean="0">
                <a:solidFill>
                  <a:schemeClr val="tx2">
                    <a:lumMod val="60000"/>
                    <a:lumOff val="40000"/>
                  </a:schemeClr>
                </a:solidFill>
                <a:latin typeface="Cambria" panose="02040503050406030204" pitchFamily="18" charset="0"/>
              </a:rPr>
              <a:t>Conclusion</a:t>
            </a:r>
            <a:endParaRPr lang="fr-FR" sz="2000" b="1" dirty="0">
              <a:solidFill>
                <a:schemeClr val="tx2">
                  <a:lumMod val="60000"/>
                  <a:lumOff val="40000"/>
                </a:schemeClr>
              </a:solidFill>
              <a:latin typeface="Cambria" panose="02040503050406030204" pitchFamily="18" charset="0"/>
            </a:endParaRPr>
          </a:p>
        </p:txBody>
      </p:sp>
    </p:spTree>
    <p:extLst>
      <p:ext uri="{BB962C8B-B14F-4D97-AF65-F5344CB8AC3E}">
        <p14:creationId xmlns:p14="http://schemas.microsoft.com/office/powerpoint/2010/main" val="727284595"/>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anim calcmode="lin" valueType="num">
                                      <p:cBhvr additive="base">
                                        <p:cTn id="7" dur="500" fill="hold"/>
                                        <p:tgtEl>
                                          <p:spTgt spid="39"/>
                                        </p:tgtEl>
                                        <p:attrNameLst>
                                          <p:attrName>ppt_x</p:attrName>
                                        </p:attrNameLst>
                                      </p:cBhvr>
                                      <p:tavLst>
                                        <p:tav tm="0">
                                          <p:val>
                                            <p:strVal val="#ppt_x"/>
                                          </p:val>
                                        </p:tav>
                                        <p:tav tm="100000">
                                          <p:val>
                                            <p:strVal val="#ppt_x"/>
                                          </p:val>
                                        </p:tav>
                                      </p:tavLst>
                                    </p:anim>
                                    <p:anim calcmode="lin" valueType="num">
                                      <p:cBhvr additive="base">
                                        <p:cTn id="8" dur="500" fill="hold"/>
                                        <p:tgtEl>
                                          <p:spTgt spid="39"/>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500" fill="hold"/>
                                        <p:tgtEl>
                                          <p:spTgt spid="14"/>
                                        </p:tgtEl>
                                        <p:attrNameLst>
                                          <p:attrName>ppt_x</p:attrName>
                                        </p:attrNameLst>
                                      </p:cBhvr>
                                      <p:tavLst>
                                        <p:tav tm="0">
                                          <p:val>
                                            <p:strVal val="#ppt_x"/>
                                          </p:val>
                                        </p:tav>
                                        <p:tav tm="100000">
                                          <p:val>
                                            <p:strVal val="#ppt_x"/>
                                          </p:val>
                                        </p:tav>
                                      </p:tavLst>
                                    </p:anim>
                                    <p:anim calcmode="lin" valueType="num">
                                      <p:cBhvr additive="base">
                                        <p:cTn id="12" dur="500" fill="hold"/>
                                        <p:tgtEl>
                                          <p:spTgt spid="14"/>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20"/>
                                        </p:tgtEl>
                                        <p:attrNameLst>
                                          <p:attrName>style.visibility</p:attrName>
                                        </p:attrNameLst>
                                      </p:cBhvr>
                                      <p:to>
                                        <p:strVal val="visible"/>
                                      </p:to>
                                    </p:set>
                                    <p:anim calcmode="lin" valueType="num">
                                      <p:cBhvr additive="base">
                                        <p:cTn id="15" dur="500" fill="hold"/>
                                        <p:tgtEl>
                                          <p:spTgt spid="20"/>
                                        </p:tgtEl>
                                        <p:attrNameLst>
                                          <p:attrName>ppt_x</p:attrName>
                                        </p:attrNameLst>
                                      </p:cBhvr>
                                      <p:tavLst>
                                        <p:tav tm="0">
                                          <p:val>
                                            <p:strVal val="#ppt_x"/>
                                          </p:val>
                                        </p:tav>
                                        <p:tav tm="100000">
                                          <p:val>
                                            <p:strVal val="#ppt_x"/>
                                          </p:val>
                                        </p:tav>
                                      </p:tavLst>
                                    </p:anim>
                                    <p:anim calcmode="lin" valueType="num">
                                      <p:cBhvr additive="base">
                                        <p:cTn id="16" dur="500" fill="hold"/>
                                        <p:tgtEl>
                                          <p:spTgt spid="20"/>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48"/>
                                        </p:tgtEl>
                                        <p:attrNameLst>
                                          <p:attrName>style.visibility</p:attrName>
                                        </p:attrNameLst>
                                      </p:cBhvr>
                                      <p:to>
                                        <p:strVal val="visible"/>
                                      </p:to>
                                    </p:set>
                                    <p:anim calcmode="lin" valueType="num">
                                      <p:cBhvr additive="base">
                                        <p:cTn id="19" dur="500" fill="hold"/>
                                        <p:tgtEl>
                                          <p:spTgt spid="48"/>
                                        </p:tgtEl>
                                        <p:attrNameLst>
                                          <p:attrName>ppt_x</p:attrName>
                                        </p:attrNameLst>
                                      </p:cBhvr>
                                      <p:tavLst>
                                        <p:tav tm="0">
                                          <p:val>
                                            <p:strVal val="#ppt_x"/>
                                          </p:val>
                                        </p:tav>
                                        <p:tav tm="100000">
                                          <p:val>
                                            <p:strVal val="#ppt_x"/>
                                          </p:val>
                                        </p:tav>
                                      </p:tavLst>
                                    </p:anim>
                                    <p:anim calcmode="lin" valueType="num">
                                      <p:cBhvr additive="base">
                                        <p:cTn id="20" dur="500" fill="hold"/>
                                        <p:tgtEl>
                                          <p:spTgt spid="48"/>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49"/>
                                        </p:tgtEl>
                                        <p:attrNameLst>
                                          <p:attrName>style.visibility</p:attrName>
                                        </p:attrNameLst>
                                      </p:cBhvr>
                                      <p:to>
                                        <p:strVal val="visible"/>
                                      </p:to>
                                    </p:set>
                                    <p:anim calcmode="lin" valueType="num">
                                      <p:cBhvr additive="base">
                                        <p:cTn id="23" dur="500" fill="hold"/>
                                        <p:tgtEl>
                                          <p:spTgt spid="49"/>
                                        </p:tgtEl>
                                        <p:attrNameLst>
                                          <p:attrName>ppt_x</p:attrName>
                                        </p:attrNameLst>
                                      </p:cBhvr>
                                      <p:tavLst>
                                        <p:tav tm="0">
                                          <p:val>
                                            <p:strVal val="#ppt_x"/>
                                          </p:val>
                                        </p:tav>
                                        <p:tav tm="100000">
                                          <p:val>
                                            <p:strVal val="#ppt_x"/>
                                          </p:val>
                                        </p:tav>
                                      </p:tavLst>
                                    </p:anim>
                                    <p:anim calcmode="lin" valueType="num">
                                      <p:cBhvr additive="base">
                                        <p:cTn id="24" dur="500" fill="hold"/>
                                        <p:tgtEl>
                                          <p:spTgt spid="49"/>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50"/>
                                        </p:tgtEl>
                                        <p:attrNameLst>
                                          <p:attrName>style.visibility</p:attrName>
                                        </p:attrNameLst>
                                      </p:cBhvr>
                                      <p:to>
                                        <p:strVal val="visible"/>
                                      </p:to>
                                    </p:set>
                                    <p:anim calcmode="lin" valueType="num">
                                      <p:cBhvr additive="base">
                                        <p:cTn id="27" dur="500" fill="hold"/>
                                        <p:tgtEl>
                                          <p:spTgt spid="50"/>
                                        </p:tgtEl>
                                        <p:attrNameLst>
                                          <p:attrName>ppt_x</p:attrName>
                                        </p:attrNameLst>
                                      </p:cBhvr>
                                      <p:tavLst>
                                        <p:tav tm="0">
                                          <p:val>
                                            <p:strVal val="#ppt_x"/>
                                          </p:val>
                                        </p:tav>
                                        <p:tav tm="100000">
                                          <p:val>
                                            <p:strVal val="#ppt_x"/>
                                          </p:val>
                                        </p:tav>
                                      </p:tavLst>
                                    </p:anim>
                                    <p:anim calcmode="lin" valueType="num">
                                      <p:cBhvr additive="base">
                                        <p:cTn id="28" dur="500" fill="hold"/>
                                        <p:tgtEl>
                                          <p:spTgt spid="50"/>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51"/>
                                        </p:tgtEl>
                                        <p:attrNameLst>
                                          <p:attrName>style.visibility</p:attrName>
                                        </p:attrNameLst>
                                      </p:cBhvr>
                                      <p:to>
                                        <p:strVal val="visible"/>
                                      </p:to>
                                    </p:set>
                                    <p:anim calcmode="lin" valueType="num">
                                      <p:cBhvr additive="base">
                                        <p:cTn id="31" dur="500" fill="hold"/>
                                        <p:tgtEl>
                                          <p:spTgt spid="51"/>
                                        </p:tgtEl>
                                        <p:attrNameLst>
                                          <p:attrName>ppt_x</p:attrName>
                                        </p:attrNameLst>
                                      </p:cBhvr>
                                      <p:tavLst>
                                        <p:tav tm="0">
                                          <p:val>
                                            <p:strVal val="#ppt_x"/>
                                          </p:val>
                                        </p:tav>
                                        <p:tav tm="100000">
                                          <p:val>
                                            <p:strVal val="#ppt_x"/>
                                          </p:val>
                                        </p:tav>
                                      </p:tavLst>
                                    </p:anim>
                                    <p:anim calcmode="lin" valueType="num">
                                      <p:cBhvr additive="base">
                                        <p:cTn id="32" dur="500" fill="hold"/>
                                        <p:tgtEl>
                                          <p:spTgt spid="51"/>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52"/>
                                        </p:tgtEl>
                                        <p:attrNameLst>
                                          <p:attrName>style.visibility</p:attrName>
                                        </p:attrNameLst>
                                      </p:cBhvr>
                                      <p:to>
                                        <p:strVal val="visible"/>
                                      </p:to>
                                    </p:set>
                                    <p:anim calcmode="lin" valueType="num">
                                      <p:cBhvr additive="base">
                                        <p:cTn id="35" dur="500" fill="hold"/>
                                        <p:tgtEl>
                                          <p:spTgt spid="52"/>
                                        </p:tgtEl>
                                        <p:attrNameLst>
                                          <p:attrName>ppt_x</p:attrName>
                                        </p:attrNameLst>
                                      </p:cBhvr>
                                      <p:tavLst>
                                        <p:tav tm="0">
                                          <p:val>
                                            <p:strVal val="#ppt_x"/>
                                          </p:val>
                                        </p:tav>
                                        <p:tav tm="100000">
                                          <p:val>
                                            <p:strVal val="#ppt_x"/>
                                          </p:val>
                                        </p:tav>
                                      </p:tavLst>
                                    </p:anim>
                                    <p:anim calcmode="lin" valueType="num">
                                      <p:cBhvr additive="base">
                                        <p:cTn id="36" dur="500" fill="hold"/>
                                        <p:tgtEl>
                                          <p:spTgt spid="52"/>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16" presetClass="entr" presetSubtype="21" fill="hold" grpId="0" nodeType="clickEffect">
                                  <p:stCondLst>
                                    <p:cond delay="0"/>
                                  </p:stCondLst>
                                  <p:childTnLst>
                                    <p:set>
                                      <p:cBhvr>
                                        <p:cTn id="40" dur="1" fill="hold">
                                          <p:stCondLst>
                                            <p:cond delay="0"/>
                                          </p:stCondLst>
                                        </p:cTn>
                                        <p:tgtEl>
                                          <p:spTgt spid="3">
                                            <p:txEl>
                                              <p:pRg st="0" end="0"/>
                                            </p:txEl>
                                          </p:spTgt>
                                        </p:tgtEl>
                                        <p:attrNameLst>
                                          <p:attrName>style.visibility</p:attrName>
                                        </p:attrNameLst>
                                      </p:cBhvr>
                                      <p:to>
                                        <p:strVal val="visible"/>
                                      </p:to>
                                    </p:set>
                                    <p:animEffect transition="in" filter="barn(inVertical)">
                                      <p:cBhvr>
                                        <p:cTn id="41" dur="500"/>
                                        <p:tgtEl>
                                          <p:spTgt spid="3">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6" presetClass="entr" presetSubtype="21" fill="hold" grpId="0" nodeType="clickEffect">
                                  <p:stCondLst>
                                    <p:cond delay="0"/>
                                  </p:stCondLst>
                                  <p:childTnLst>
                                    <p:set>
                                      <p:cBhvr>
                                        <p:cTn id="45" dur="1" fill="hold">
                                          <p:stCondLst>
                                            <p:cond delay="0"/>
                                          </p:stCondLst>
                                        </p:cTn>
                                        <p:tgtEl>
                                          <p:spTgt spid="3">
                                            <p:txEl>
                                              <p:pRg st="1" end="1"/>
                                            </p:txEl>
                                          </p:spTgt>
                                        </p:tgtEl>
                                        <p:attrNameLst>
                                          <p:attrName>style.visibility</p:attrName>
                                        </p:attrNameLst>
                                      </p:cBhvr>
                                      <p:to>
                                        <p:strVal val="visible"/>
                                      </p:to>
                                    </p:set>
                                    <p:animEffect transition="in" filter="barn(inVertical)">
                                      <p:cBhvr>
                                        <p:cTn id="46" dur="500"/>
                                        <p:tgtEl>
                                          <p:spTgt spid="3">
                                            <p:txEl>
                                              <p:pRg st="1" end="1"/>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16" presetClass="entr" presetSubtype="21" fill="hold" grpId="0" nodeType="clickEffect">
                                  <p:stCondLst>
                                    <p:cond delay="0"/>
                                  </p:stCondLst>
                                  <p:childTnLst>
                                    <p:set>
                                      <p:cBhvr>
                                        <p:cTn id="50" dur="1" fill="hold">
                                          <p:stCondLst>
                                            <p:cond delay="0"/>
                                          </p:stCondLst>
                                        </p:cTn>
                                        <p:tgtEl>
                                          <p:spTgt spid="3">
                                            <p:txEl>
                                              <p:pRg st="2" end="2"/>
                                            </p:txEl>
                                          </p:spTgt>
                                        </p:tgtEl>
                                        <p:attrNameLst>
                                          <p:attrName>style.visibility</p:attrName>
                                        </p:attrNameLst>
                                      </p:cBhvr>
                                      <p:to>
                                        <p:strVal val="visible"/>
                                      </p:to>
                                    </p:set>
                                    <p:animEffect transition="in" filter="barn(inVertical)">
                                      <p:cBhvr>
                                        <p:cTn id="51" dur="500"/>
                                        <p:tgtEl>
                                          <p:spTgt spid="3">
                                            <p:txEl>
                                              <p:pRg st="2" end="2"/>
                                            </p:txEl>
                                          </p:spTgt>
                                        </p:tgtEl>
                                      </p:cBhvr>
                                    </p:animEffect>
                                  </p:childTnLst>
                                </p:cTn>
                              </p:par>
                              <p:par>
                                <p:cTn id="52" presetID="16" presetClass="entr" presetSubtype="21" fill="hold" grpId="0" nodeType="withEffect">
                                  <p:stCondLst>
                                    <p:cond delay="0"/>
                                  </p:stCondLst>
                                  <p:childTnLst>
                                    <p:set>
                                      <p:cBhvr>
                                        <p:cTn id="53" dur="1" fill="hold">
                                          <p:stCondLst>
                                            <p:cond delay="0"/>
                                          </p:stCondLst>
                                        </p:cTn>
                                        <p:tgtEl>
                                          <p:spTgt spid="3">
                                            <p:txEl>
                                              <p:pRg st="3" end="3"/>
                                            </p:txEl>
                                          </p:spTgt>
                                        </p:tgtEl>
                                        <p:attrNameLst>
                                          <p:attrName>style.visibility</p:attrName>
                                        </p:attrNameLst>
                                      </p:cBhvr>
                                      <p:to>
                                        <p:strVal val="visible"/>
                                      </p:to>
                                    </p:set>
                                    <p:animEffect transition="in" filter="barn(inVertical)">
                                      <p:cBhvr>
                                        <p:cTn id="54" dur="500"/>
                                        <p:tgtEl>
                                          <p:spTgt spid="3">
                                            <p:txEl>
                                              <p:pRg st="3" end="3"/>
                                            </p:txEl>
                                          </p:spTgt>
                                        </p:tgtEl>
                                      </p:cBhvr>
                                    </p:animEffect>
                                  </p:childTnLst>
                                </p:cTn>
                              </p:par>
                              <p:par>
                                <p:cTn id="55" presetID="16" presetClass="entr" presetSubtype="21" fill="hold" grpId="0" nodeType="withEffect">
                                  <p:stCondLst>
                                    <p:cond delay="0"/>
                                  </p:stCondLst>
                                  <p:childTnLst>
                                    <p:set>
                                      <p:cBhvr>
                                        <p:cTn id="56" dur="1" fill="hold">
                                          <p:stCondLst>
                                            <p:cond delay="0"/>
                                          </p:stCondLst>
                                        </p:cTn>
                                        <p:tgtEl>
                                          <p:spTgt spid="3">
                                            <p:txEl>
                                              <p:pRg st="5" end="5"/>
                                            </p:txEl>
                                          </p:spTgt>
                                        </p:tgtEl>
                                        <p:attrNameLst>
                                          <p:attrName>style.visibility</p:attrName>
                                        </p:attrNameLst>
                                      </p:cBhvr>
                                      <p:to>
                                        <p:strVal val="visible"/>
                                      </p:to>
                                    </p:set>
                                    <p:animEffect transition="in" filter="barn(inVertical)">
                                      <p:cBhvr>
                                        <p:cTn id="57"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39" grpId="0" animBg="1"/>
      <p:bldP spid="48" grpId="0" animBg="1"/>
      <p:bldP spid="49" grpId="0" animBg="1"/>
      <p:bldP spid="50" grpId="0" animBg="1"/>
      <p:bldP spid="51" grpId="0" animBg="1"/>
      <p:bldP spid="5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txBox="1">
            <a:spLocks noGrp="1"/>
          </p:cNvSpPr>
          <p:nvPr>
            <p:ph idx="1"/>
          </p:nvPr>
        </p:nvSpPr>
        <p:spPr>
          <a:xfrm>
            <a:off x="2935781" y="1842867"/>
            <a:ext cx="8970580" cy="4288221"/>
          </a:xfrm>
        </p:spPr>
        <p:txBody>
          <a:bodyPr anchor="t">
            <a:normAutofit/>
          </a:bodyPr>
          <a:lstStyle/>
          <a:p>
            <a:pPr marL="45720" indent="0">
              <a:lnSpc>
                <a:spcPct val="150000"/>
              </a:lnSpc>
              <a:buNone/>
            </a:pPr>
            <a:endParaRPr lang="fr-FR" sz="2400" b="1" dirty="0" smtClean="0">
              <a:ln w="0"/>
              <a:solidFill>
                <a:schemeClr val="tx1"/>
              </a:solidFill>
              <a:effectLst>
                <a:outerShdw blurRad="38100" dist="25400" dir="5400000" algn="ctr" rotWithShape="0">
                  <a:srgbClr val="6E747A">
                    <a:alpha val="43000"/>
                  </a:srgbClr>
                </a:outerShdw>
              </a:effectLst>
            </a:endParaRPr>
          </a:p>
          <a:p>
            <a:pPr marL="45720" lvl="0" indent="0">
              <a:lnSpc>
                <a:spcPct val="150000"/>
              </a:lnSpc>
              <a:buNone/>
            </a:pPr>
            <a:endParaRPr lang="en-US" sz="2200" dirty="0" smtClean="0">
              <a:solidFill>
                <a:schemeClr val="tx1"/>
              </a:solidFill>
            </a:endParaRPr>
          </a:p>
        </p:txBody>
      </p:sp>
      <p:sp>
        <p:nvSpPr>
          <p:cNvPr id="10" name="Slide Number Placeholder 9"/>
          <p:cNvSpPr txBox="1"/>
          <p:nvPr/>
        </p:nvSpPr>
        <p:spPr>
          <a:xfrm>
            <a:off x="11217600" y="6458400"/>
            <a:ext cx="698244" cy="238905"/>
          </a:xfrm>
          <a:prstGeom prst="rect">
            <a:avLst/>
          </a:prstGeom>
          <a:noFill/>
          <a:ln cap="flat">
            <a:noFill/>
          </a:ln>
        </p:spPr>
        <p:txBody>
          <a:bodyPr vert="horz" wrap="square" lIns="91440" tIns="45720" rIns="91440" bIns="45720" anchor="ctr"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312CBB60-A29B-47C9-8B4E-2A245CF1A8CA}" type="slidenum">
              <a:rPr/>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t>7</a:t>
            </a:fld>
            <a:endParaRPr lang="en-US" sz="1000" b="0" i="0" u="none" strike="noStrike" kern="1200" cap="none" spc="0" baseline="0" dirty="0">
              <a:solidFill>
                <a:srgbClr val="514A40"/>
              </a:solidFill>
              <a:uFillTx/>
              <a:latin typeface="Cambria"/>
              <a:ea typeface=""/>
              <a:cs typeface=""/>
            </a:endParaRPr>
          </a:p>
        </p:txBody>
      </p:sp>
      <p:cxnSp>
        <p:nvCxnSpPr>
          <p:cNvPr id="14" name="Straight Connector 13"/>
          <p:cNvCxnSpPr/>
          <p:nvPr/>
        </p:nvCxnSpPr>
        <p:spPr>
          <a:xfrm>
            <a:off x="2824223" y="896441"/>
            <a:ext cx="9178724" cy="0"/>
          </a:xfrm>
          <a:prstGeom prst="line">
            <a:avLst/>
          </a:prstGeom>
          <a:ln w="41275">
            <a:solidFill>
              <a:srgbClr val="A94D0F"/>
            </a:solidFill>
          </a:ln>
        </p:spPr>
        <p:style>
          <a:lnRef idx="3">
            <a:schemeClr val="accent2"/>
          </a:lnRef>
          <a:fillRef idx="0">
            <a:schemeClr val="accent2"/>
          </a:fillRef>
          <a:effectRef idx="2">
            <a:schemeClr val="accent2"/>
          </a:effectRef>
          <a:fontRef idx="minor">
            <a:schemeClr val="tx1"/>
          </a:fontRef>
        </p:style>
      </p:cxnSp>
      <p:cxnSp>
        <p:nvCxnSpPr>
          <p:cNvPr id="20" name="Straight Connector 19"/>
          <p:cNvCxnSpPr/>
          <p:nvPr/>
        </p:nvCxnSpPr>
        <p:spPr>
          <a:xfrm>
            <a:off x="2702092" y="995422"/>
            <a:ext cx="0" cy="5121599"/>
          </a:xfrm>
          <a:prstGeom prst="line">
            <a:avLst/>
          </a:prstGeom>
          <a:ln w="41275">
            <a:solidFill>
              <a:srgbClr val="A94D0F"/>
            </a:solidFill>
          </a:ln>
        </p:spPr>
        <p:style>
          <a:lnRef idx="3">
            <a:schemeClr val="accent2"/>
          </a:lnRef>
          <a:fillRef idx="0">
            <a:schemeClr val="accent2"/>
          </a:fillRef>
          <a:effectRef idx="2">
            <a:schemeClr val="accent2"/>
          </a:effectRef>
          <a:fontRef idx="minor">
            <a:schemeClr val="tx1"/>
          </a:fontRef>
        </p:style>
      </p:cxnSp>
      <p:sp>
        <p:nvSpPr>
          <p:cNvPr id="39" name="Rounded Rectangle 38"/>
          <p:cNvSpPr/>
          <p:nvPr/>
        </p:nvSpPr>
        <p:spPr>
          <a:xfrm>
            <a:off x="5509549" y="150471"/>
            <a:ext cx="3600000" cy="509286"/>
          </a:xfrm>
          <a:prstGeom prst="roundRect">
            <a:avLst>
              <a:gd name="adj" fmla="val 38336"/>
            </a:avLst>
          </a:prstGeom>
          <a:solidFill>
            <a:schemeClr val="bg1"/>
          </a:solidFill>
          <a:ln>
            <a:noFill/>
          </a:ln>
          <a:effectLst/>
          <a:scene3d>
            <a:camera prst="orthographicFront">
              <a:rot lat="0" lon="0" rev="0"/>
            </a:camera>
            <a:lightRig rig="chilly" dir="t">
              <a:rot lat="0" lon="0" rev="18480000"/>
            </a:lightRig>
          </a:scene3d>
          <a:sp3d prstMaterial="clear">
            <a:bevelT h="63500" prst="angle"/>
          </a:sp3d>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fr-FR" sz="2800" b="1" dirty="0" smtClean="0">
                <a:solidFill>
                  <a:schemeClr val="tx2">
                    <a:lumMod val="60000"/>
                    <a:lumOff val="40000"/>
                  </a:schemeClr>
                </a:solidFill>
                <a:latin typeface="Cambria" panose="02040503050406030204" pitchFamily="18" charset="0"/>
              </a:rPr>
              <a:t>Contexte de projet</a:t>
            </a:r>
            <a:endParaRPr lang="fr-FR" sz="2800" b="1" dirty="0">
              <a:solidFill>
                <a:schemeClr val="tx2">
                  <a:lumMod val="60000"/>
                  <a:lumOff val="40000"/>
                </a:schemeClr>
              </a:solidFill>
              <a:latin typeface="Cambria" panose="02040503050406030204" pitchFamily="18" charset="0"/>
            </a:endParaRPr>
          </a:p>
        </p:txBody>
      </p:sp>
      <p:sp>
        <p:nvSpPr>
          <p:cNvPr id="48" name="Rounded Rectangle 47"/>
          <p:cNvSpPr/>
          <p:nvPr/>
        </p:nvSpPr>
        <p:spPr>
          <a:xfrm>
            <a:off x="92597" y="1261640"/>
            <a:ext cx="2440800" cy="509286"/>
          </a:xfrm>
          <a:prstGeom prst="roundRect">
            <a:avLst>
              <a:gd name="adj" fmla="val 38336"/>
            </a:avLst>
          </a:prstGeom>
          <a:solidFill>
            <a:schemeClr val="bg1"/>
          </a:solidFill>
          <a:ln>
            <a:noFill/>
          </a:ln>
          <a:effectLst/>
          <a:scene3d>
            <a:camera prst="orthographicFront">
              <a:rot lat="0" lon="0" rev="0"/>
            </a:camera>
            <a:lightRig rig="chilly" dir="t">
              <a:rot lat="0" lon="0" rev="18480000"/>
            </a:lightRig>
          </a:scene3d>
          <a:sp3d prstMaterial="clear">
            <a:bevelT h="63500" prst="angle"/>
          </a:sp3d>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fr-FR" sz="2000" b="1" dirty="0" smtClean="0">
                <a:solidFill>
                  <a:schemeClr val="tx2">
                    <a:lumMod val="60000"/>
                    <a:lumOff val="40000"/>
                  </a:schemeClr>
                </a:solidFill>
                <a:latin typeface="Cambria" panose="02040503050406030204" pitchFamily="18" charset="0"/>
              </a:rPr>
              <a:t>Introduction</a:t>
            </a:r>
            <a:endParaRPr lang="fr-FR" sz="2000" b="1" dirty="0">
              <a:solidFill>
                <a:schemeClr val="tx2">
                  <a:lumMod val="60000"/>
                  <a:lumOff val="40000"/>
                </a:schemeClr>
              </a:solidFill>
              <a:latin typeface="Cambria" panose="02040503050406030204" pitchFamily="18" charset="0"/>
            </a:endParaRPr>
          </a:p>
        </p:txBody>
      </p:sp>
      <p:sp>
        <p:nvSpPr>
          <p:cNvPr id="49" name="Rounded Rectangle 48"/>
          <p:cNvSpPr/>
          <p:nvPr/>
        </p:nvSpPr>
        <p:spPr>
          <a:xfrm>
            <a:off x="92597" y="2164738"/>
            <a:ext cx="2440800" cy="509286"/>
          </a:xfrm>
          <a:prstGeom prst="roundRect">
            <a:avLst>
              <a:gd name="adj" fmla="val 38336"/>
            </a:avLst>
          </a:prstGeom>
          <a:solidFill>
            <a:schemeClr val="bg1"/>
          </a:solidFill>
          <a:ln>
            <a:noFill/>
          </a:ln>
          <a:effectLst/>
          <a:scene3d>
            <a:camera prst="orthographicFront">
              <a:rot lat="0" lon="0" rev="0"/>
            </a:camera>
            <a:lightRig rig="chilly" dir="t">
              <a:rot lat="0" lon="0" rev="18480000"/>
            </a:lightRig>
          </a:scene3d>
          <a:sp3d prstMaterial="clear">
            <a:bevelT h="635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b="1" dirty="0" smtClean="0">
                <a:solidFill>
                  <a:schemeClr val="bg1">
                    <a:lumMod val="75000"/>
                  </a:schemeClr>
                </a:solidFill>
                <a:latin typeface="Cambria" panose="02040503050406030204" pitchFamily="18" charset="0"/>
              </a:rPr>
              <a:t>Contexte de projet</a:t>
            </a:r>
            <a:endParaRPr lang="fr-FR" sz="2000" b="1" dirty="0">
              <a:solidFill>
                <a:schemeClr val="bg1">
                  <a:lumMod val="75000"/>
                </a:schemeClr>
              </a:solidFill>
              <a:latin typeface="Cambria" panose="02040503050406030204" pitchFamily="18" charset="0"/>
            </a:endParaRPr>
          </a:p>
        </p:txBody>
      </p:sp>
      <p:sp>
        <p:nvSpPr>
          <p:cNvPr id="50" name="Rounded Rectangle 49"/>
          <p:cNvSpPr/>
          <p:nvPr/>
        </p:nvSpPr>
        <p:spPr>
          <a:xfrm>
            <a:off x="92597" y="3073035"/>
            <a:ext cx="2440800" cy="509286"/>
          </a:xfrm>
          <a:prstGeom prst="roundRect">
            <a:avLst>
              <a:gd name="adj" fmla="val 38336"/>
            </a:avLst>
          </a:prstGeom>
          <a:solidFill>
            <a:schemeClr val="bg1"/>
          </a:solidFill>
          <a:ln>
            <a:noFill/>
          </a:ln>
          <a:effectLst/>
          <a:scene3d>
            <a:camera prst="orthographicFront">
              <a:rot lat="0" lon="0" rev="0"/>
            </a:camera>
            <a:lightRig rig="chilly" dir="t">
              <a:rot lat="0" lon="0" rev="18480000"/>
            </a:lightRig>
          </a:scene3d>
          <a:sp3d prstMaterial="clear">
            <a:bevelT h="635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b="1" dirty="0" smtClean="0">
                <a:solidFill>
                  <a:schemeClr val="tx2">
                    <a:lumMod val="60000"/>
                    <a:lumOff val="40000"/>
                  </a:schemeClr>
                </a:solidFill>
                <a:latin typeface="Cambria" panose="02040503050406030204" pitchFamily="18" charset="0"/>
              </a:rPr>
              <a:t>Conception</a:t>
            </a:r>
            <a:endParaRPr lang="fr-FR" sz="2000" b="1" dirty="0">
              <a:solidFill>
                <a:schemeClr val="tx2">
                  <a:lumMod val="60000"/>
                  <a:lumOff val="40000"/>
                </a:schemeClr>
              </a:solidFill>
              <a:latin typeface="Cambria" panose="02040503050406030204" pitchFamily="18" charset="0"/>
            </a:endParaRPr>
          </a:p>
        </p:txBody>
      </p:sp>
      <p:sp>
        <p:nvSpPr>
          <p:cNvPr id="51" name="Rounded Rectangle 50"/>
          <p:cNvSpPr/>
          <p:nvPr/>
        </p:nvSpPr>
        <p:spPr>
          <a:xfrm>
            <a:off x="92597" y="3983212"/>
            <a:ext cx="2440800" cy="509286"/>
          </a:xfrm>
          <a:prstGeom prst="roundRect">
            <a:avLst>
              <a:gd name="adj" fmla="val 38336"/>
            </a:avLst>
          </a:prstGeom>
          <a:solidFill>
            <a:schemeClr val="bg1"/>
          </a:solidFill>
          <a:ln>
            <a:noFill/>
          </a:ln>
          <a:effectLst/>
          <a:scene3d>
            <a:camera prst="orthographicFront">
              <a:rot lat="0" lon="0" rev="0"/>
            </a:camera>
            <a:lightRig rig="chilly" dir="t">
              <a:rot lat="0" lon="0" rev="18480000"/>
            </a:lightRig>
          </a:scene3d>
          <a:sp3d prstMaterial="clear">
            <a:bevelT h="635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b="1" dirty="0" smtClean="0">
                <a:solidFill>
                  <a:schemeClr val="tx2">
                    <a:lumMod val="60000"/>
                    <a:lumOff val="40000"/>
                  </a:schemeClr>
                </a:solidFill>
                <a:latin typeface="Cambria" panose="02040503050406030204" pitchFamily="18" charset="0"/>
              </a:rPr>
              <a:t>Réalisation</a:t>
            </a:r>
            <a:endParaRPr lang="fr-FR" sz="2000" b="1" dirty="0">
              <a:solidFill>
                <a:schemeClr val="tx2">
                  <a:lumMod val="60000"/>
                  <a:lumOff val="40000"/>
                </a:schemeClr>
              </a:solidFill>
              <a:latin typeface="Cambria" panose="02040503050406030204" pitchFamily="18" charset="0"/>
            </a:endParaRPr>
          </a:p>
        </p:txBody>
      </p:sp>
      <p:sp>
        <p:nvSpPr>
          <p:cNvPr id="52" name="Rounded Rectangle 51"/>
          <p:cNvSpPr/>
          <p:nvPr/>
        </p:nvSpPr>
        <p:spPr>
          <a:xfrm>
            <a:off x="92597" y="4893389"/>
            <a:ext cx="2440800" cy="509286"/>
          </a:xfrm>
          <a:prstGeom prst="roundRect">
            <a:avLst>
              <a:gd name="adj" fmla="val 38336"/>
            </a:avLst>
          </a:prstGeom>
          <a:solidFill>
            <a:schemeClr val="bg1"/>
          </a:solidFill>
          <a:ln>
            <a:noFill/>
          </a:ln>
          <a:effectLst/>
          <a:scene3d>
            <a:camera prst="orthographicFront">
              <a:rot lat="0" lon="0" rev="0"/>
            </a:camera>
            <a:lightRig rig="chilly" dir="t">
              <a:rot lat="0" lon="0" rev="18480000"/>
            </a:lightRig>
          </a:scene3d>
          <a:sp3d prstMaterial="clear">
            <a:bevelT h="635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b="1" dirty="0" smtClean="0">
                <a:solidFill>
                  <a:schemeClr val="tx2">
                    <a:lumMod val="60000"/>
                    <a:lumOff val="40000"/>
                  </a:schemeClr>
                </a:solidFill>
                <a:latin typeface="Cambria" panose="02040503050406030204" pitchFamily="18" charset="0"/>
              </a:rPr>
              <a:t>Conclusion</a:t>
            </a:r>
            <a:endParaRPr lang="fr-FR" sz="2000" b="1" dirty="0">
              <a:solidFill>
                <a:schemeClr val="tx2">
                  <a:lumMod val="60000"/>
                  <a:lumOff val="40000"/>
                </a:schemeClr>
              </a:solidFill>
              <a:latin typeface="Cambria" panose="02040503050406030204" pitchFamily="18" charset="0"/>
            </a:endParaRPr>
          </a:p>
        </p:txBody>
      </p:sp>
      <p:sp>
        <p:nvSpPr>
          <p:cNvPr id="42" name="Rounded Rectangle 51"/>
          <p:cNvSpPr/>
          <p:nvPr/>
        </p:nvSpPr>
        <p:spPr>
          <a:xfrm>
            <a:off x="331200" y="6457071"/>
            <a:ext cx="3074400" cy="201600"/>
          </a:xfrm>
          <a:prstGeom prst="roundRect">
            <a:avLst>
              <a:gd name="adj" fmla="val 38336"/>
            </a:avLst>
          </a:prstGeom>
          <a:solidFill>
            <a:schemeClr val="bg1"/>
          </a:solidFill>
          <a:ln>
            <a:noFill/>
          </a:ln>
          <a:effectLst/>
          <a:scene3d>
            <a:camera prst="orthographicFront">
              <a:rot lat="0" lon="0" rev="0"/>
            </a:camera>
            <a:lightRig rig="chilly" dir="t">
              <a:rot lat="0" lon="0" rev="18480000"/>
            </a:lightRig>
          </a:scene3d>
          <a:sp3d prstMaterial="clear">
            <a:bevelT h="635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defRPr sz="1800" b="0" i="0" u="none" strike="noStrike" kern="0" cap="none" spc="0" baseline="0">
                <a:solidFill>
                  <a:srgbClr val="000000"/>
                </a:solidFill>
                <a:uFillTx/>
              </a:defRPr>
            </a:pPr>
            <a:r>
              <a:rPr lang="en-US" sz="1400" dirty="0" smtClean="0">
                <a:solidFill>
                  <a:srgbClr val="B65229"/>
                </a:solidFill>
                <a:latin typeface="Cambria"/>
                <a:ea typeface=""/>
                <a:cs typeface=""/>
              </a:rPr>
              <a:t>Année </a:t>
            </a:r>
            <a:r>
              <a:rPr lang="en-US" sz="1600" dirty="0" err="1" smtClean="0">
                <a:solidFill>
                  <a:srgbClr val="B65229"/>
                </a:solidFill>
                <a:latin typeface="Cambria"/>
                <a:ea typeface=""/>
                <a:cs typeface=""/>
              </a:rPr>
              <a:t>universitaire</a:t>
            </a:r>
            <a:r>
              <a:rPr lang="en-US" sz="1400" dirty="0" smtClean="0">
                <a:solidFill>
                  <a:srgbClr val="B65229"/>
                </a:solidFill>
                <a:latin typeface="Cambria"/>
                <a:ea typeface=""/>
                <a:cs typeface=""/>
              </a:rPr>
              <a:t> </a:t>
            </a:r>
            <a:r>
              <a:rPr lang="en-US" sz="1400" dirty="0" smtClean="0">
                <a:solidFill>
                  <a:srgbClr val="B65229"/>
                </a:solidFill>
                <a:latin typeface="Cambria"/>
                <a:ea typeface=""/>
                <a:cs typeface=""/>
              </a:rPr>
              <a:t>2019-2020</a:t>
            </a:r>
            <a:endParaRPr lang="en-US" sz="1400" dirty="0">
              <a:solidFill>
                <a:srgbClr val="B65229"/>
              </a:solidFill>
              <a:latin typeface="Cambria"/>
              <a:ea typeface=""/>
              <a:cs typeface=""/>
            </a:endParaRPr>
          </a:p>
        </p:txBody>
      </p:sp>
      <p:sp>
        <p:nvSpPr>
          <p:cNvPr id="73" name="Rectangle à coins arrondis 72"/>
          <p:cNvSpPr/>
          <p:nvPr/>
        </p:nvSpPr>
        <p:spPr>
          <a:xfrm>
            <a:off x="3193366" y="2658794"/>
            <a:ext cx="3756074" cy="689317"/>
          </a:xfrm>
          <a:prstGeom prst="round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n>
                  <a:solidFill>
                    <a:schemeClr val="tx1"/>
                  </a:solidFill>
                </a:ln>
              </a:rPr>
              <a:t>Client</a:t>
            </a:r>
            <a:endParaRPr lang="fr-FR" dirty="0">
              <a:ln>
                <a:solidFill>
                  <a:schemeClr val="tx1"/>
                </a:solidFill>
              </a:ln>
            </a:endParaRPr>
          </a:p>
        </p:txBody>
      </p:sp>
      <p:sp>
        <p:nvSpPr>
          <p:cNvPr id="74" name="Rectangle à coins arrondis 73"/>
          <p:cNvSpPr/>
          <p:nvPr/>
        </p:nvSpPr>
        <p:spPr>
          <a:xfrm>
            <a:off x="7934179" y="2616591"/>
            <a:ext cx="3671668" cy="675249"/>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n>
                  <a:solidFill>
                    <a:schemeClr val="tx1"/>
                  </a:solidFill>
                </a:ln>
              </a:rPr>
              <a:t>Administrateur</a:t>
            </a:r>
            <a:endParaRPr lang="fr-FR" dirty="0"/>
          </a:p>
        </p:txBody>
      </p:sp>
      <p:sp>
        <p:nvSpPr>
          <p:cNvPr id="75" name="Rectangle 74"/>
          <p:cNvSpPr/>
          <p:nvPr/>
        </p:nvSpPr>
        <p:spPr>
          <a:xfrm>
            <a:off x="3186469" y="3742008"/>
            <a:ext cx="3756074" cy="2096084"/>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ZA" b="1" dirty="0" smtClean="0">
                <a:solidFill>
                  <a:schemeClr val="tx1"/>
                </a:solidFill>
              </a:rPr>
              <a:t>              </a:t>
            </a:r>
            <a:r>
              <a:rPr lang="en-ZA" b="1" dirty="0" err="1" smtClean="0">
                <a:solidFill>
                  <a:schemeClr val="tx1"/>
                </a:solidFill>
              </a:rPr>
              <a:t>Chercher</a:t>
            </a:r>
            <a:r>
              <a:rPr lang="en-ZA" b="1" dirty="0" smtClean="0">
                <a:solidFill>
                  <a:schemeClr val="tx1"/>
                </a:solidFill>
              </a:rPr>
              <a:t> </a:t>
            </a:r>
            <a:r>
              <a:rPr lang="en-ZA" b="1" dirty="0" err="1" smtClean="0">
                <a:solidFill>
                  <a:schemeClr val="tx1"/>
                </a:solidFill>
              </a:rPr>
              <a:t>une</a:t>
            </a:r>
            <a:r>
              <a:rPr lang="en-ZA" b="1" dirty="0" smtClean="0">
                <a:solidFill>
                  <a:schemeClr val="tx1"/>
                </a:solidFill>
              </a:rPr>
              <a:t> destination et r</a:t>
            </a:r>
            <a:r>
              <a:rPr lang="fr-FR" b="1" dirty="0" smtClean="0">
                <a:solidFill>
                  <a:schemeClr val="tx1"/>
                </a:solidFill>
              </a:rPr>
              <a:t>é</a:t>
            </a:r>
            <a:r>
              <a:rPr lang="en-ZA" b="1" dirty="0" smtClean="0">
                <a:solidFill>
                  <a:schemeClr val="tx1"/>
                </a:solidFill>
              </a:rPr>
              <a:t>server un billet</a:t>
            </a:r>
            <a:endParaRPr lang="fr-FR" b="1" dirty="0">
              <a:solidFill>
                <a:schemeClr val="tx1"/>
              </a:solidFill>
            </a:endParaRPr>
          </a:p>
        </p:txBody>
      </p:sp>
      <p:sp>
        <p:nvSpPr>
          <p:cNvPr id="76" name="Rectangle 75"/>
          <p:cNvSpPr/>
          <p:nvPr/>
        </p:nvSpPr>
        <p:spPr>
          <a:xfrm>
            <a:off x="7948246" y="3854548"/>
            <a:ext cx="3671669" cy="198354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77" name="Flèche vers le bas 76"/>
          <p:cNvSpPr/>
          <p:nvPr/>
        </p:nvSpPr>
        <p:spPr>
          <a:xfrm>
            <a:off x="4839286" y="3418449"/>
            <a:ext cx="422030" cy="30948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78" name="Flèche vers le bas 77"/>
          <p:cNvSpPr/>
          <p:nvPr/>
        </p:nvSpPr>
        <p:spPr>
          <a:xfrm>
            <a:off x="9481624" y="3390314"/>
            <a:ext cx="492370" cy="35169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80" name="ZoneTexte 79"/>
          <p:cNvSpPr txBox="1"/>
          <p:nvPr/>
        </p:nvSpPr>
        <p:spPr>
          <a:xfrm>
            <a:off x="8677421" y="4688432"/>
            <a:ext cx="2447778" cy="923330"/>
          </a:xfrm>
          <a:prstGeom prst="rect">
            <a:avLst/>
          </a:prstGeom>
          <a:noFill/>
        </p:spPr>
        <p:txBody>
          <a:bodyPr wrap="square" rtlCol="0">
            <a:spAutoFit/>
          </a:bodyPr>
          <a:lstStyle/>
          <a:p>
            <a:r>
              <a:rPr lang="fr-FR" b="1" dirty="0" smtClean="0"/>
              <a:t>La gestion des bus, stations, destinations et réservations…</a:t>
            </a:r>
          </a:p>
        </p:txBody>
      </p:sp>
      <p:sp>
        <p:nvSpPr>
          <p:cNvPr id="81" name="ZoneTexte 80"/>
          <p:cNvSpPr txBox="1"/>
          <p:nvPr/>
        </p:nvSpPr>
        <p:spPr>
          <a:xfrm>
            <a:off x="8733693" y="4161692"/>
            <a:ext cx="2447778" cy="369332"/>
          </a:xfrm>
          <a:prstGeom prst="rect">
            <a:avLst/>
          </a:prstGeom>
          <a:noFill/>
        </p:spPr>
        <p:txBody>
          <a:bodyPr wrap="square" rtlCol="0">
            <a:spAutoFit/>
          </a:bodyPr>
          <a:lstStyle/>
          <a:p>
            <a:r>
              <a:rPr lang="fr-FR" b="1" dirty="0" smtClean="0"/>
              <a:t>La gestion des clients</a:t>
            </a:r>
            <a:endParaRPr lang="fr-FR" dirty="0" smtClean="0"/>
          </a:p>
        </p:txBody>
      </p:sp>
      <p:sp>
        <p:nvSpPr>
          <p:cNvPr id="84" name="Flèche droite 83"/>
          <p:cNvSpPr/>
          <p:nvPr/>
        </p:nvSpPr>
        <p:spPr>
          <a:xfrm>
            <a:off x="3340446" y="4477168"/>
            <a:ext cx="560363" cy="407962"/>
          </a:xfrm>
          <a:prstGeom prst="rightArrow">
            <a:avLst>
              <a:gd name="adj1" fmla="val 50000"/>
              <a:gd name="adj2" fmla="val 3846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85" name="Flèche droite 84"/>
          <p:cNvSpPr/>
          <p:nvPr/>
        </p:nvSpPr>
        <p:spPr>
          <a:xfrm>
            <a:off x="8072510" y="4147624"/>
            <a:ext cx="604911" cy="40796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86" name="Flèche droite 85"/>
          <p:cNvSpPr/>
          <p:nvPr/>
        </p:nvSpPr>
        <p:spPr>
          <a:xfrm>
            <a:off x="8072510" y="4808805"/>
            <a:ext cx="604911" cy="40796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87" name="ZoneTexte 86"/>
          <p:cNvSpPr txBox="1"/>
          <p:nvPr/>
        </p:nvSpPr>
        <p:spPr>
          <a:xfrm>
            <a:off x="3348110" y="2039815"/>
            <a:ext cx="5373859" cy="461665"/>
          </a:xfrm>
          <a:prstGeom prst="rect">
            <a:avLst/>
          </a:prstGeom>
          <a:noFill/>
        </p:spPr>
        <p:txBody>
          <a:bodyPr wrap="square" rtlCol="0">
            <a:spAutoFit/>
          </a:bodyPr>
          <a:lstStyle/>
          <a:p>
            <a:r>
              <a:rPr lang="fr-FR" sz="2400" b="1" i="1" u="sng" dirty="0" smtClean="0"/>
              <a:t>Les Besoins </a:t>
            </a:r>
            <a:r>
              <a:rPr lang="fr-FR" sz="2400" b="1" i="1" u="sng" dirty="0" smtClean="0">
                <a:latin typeface="Cambria" pitchFamily="18" charset="0"/>
              </a:rPr>
              <a:t>fonctionnels</a:t>
            </a:r>
            <a:r>
              <a:rPr lang="fr-FR" sz="2400" b="1" i="1" u="sng" dirty="0" smtClean="0"/>
              <a:t> </a:t>
            </a:r>
            <a:endParaRPr lang="fr-FR" sz="2400" b="1" dirty="0"/>
          </a:p>
        </p:txBody>
      </p:sp>
      <p:sp>
        <p:nvSpPr>
          <p:cNvPr id="88" name="ZoneTexte 87"/>
          <p:cNvSpPr txBox="1"/>
          <p:nvPr/>
        </p:nvSpPr>
        <p:spPr>
          <a:xfrm>
            <a:off x="5312979" y="1119349"/>
            <a:ext cx="4650828" cy="523220"/>
          </a:xfrm>
          <a:prstGeom prst="rect">
            <a:avLst/>
          </a:prstGeom>
          <a:noFill/>
        </p:spPr>
        <p:txBody>
          <a:bodyPr wrap="square" rtlCol="1">
            <a:spAutoFit/>
          </a:bodyPr>
          <a:lstStyle/>
          <a:p>
            <a:r>
              <a:rPr lang="fr-MA" sz="2800" b="1" dirty="0" smtClean="0">
                <a:solidFill>
                  <a:srgbClr val="A94D0F"/>
                </a:solidFill>
                <a:latin typeface="Cambria" pitchFamily="18" charset="0"/>
              </a:rPr>
              <a:t>Spécification des besoins</a:t>
            </a:r>
            <a:endParaRPr lang="ar-SA" sz="2800" b="1" dirty="0">
              <a:solidFill>
                <a:srgbClr val="A94D0F"/>
              </a:solidFill>
              <a:latin typeface="Cambria" pitchFamily="18" charset="0"/>
            </a:endParaRPr>
          </a:p>
        </p:txBody>
      </p:sp>
    </p:spTree>
    <p:extLst>
      <p:ext uri="{BB962C8B-B14F-4D97-AF65-F5344CB8AC3E}">
        <p14:creationId xmlns:p14="http://schemas.microsoft.com/office/powerpoint/2010/main" val="75724693"/>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txBox="1">
            <a:spLocks noGrp="1"/>
          </p:cNvSpPr>
          <p:nvPr>
            <p:ph idx="1"/>
          </p:nvPr>
        </p:nvSpPr>
        <p:spPr>
          <a:xfrm>
            <a:off x="2985869" y="1030556"/>
            <a:ext cx="8929975" cy="5175762"/>
          </a:xfrm>
        </p:spPr>
        <p:txBody>
          <a:bodyPr anchor="t">
            <a:normAutofit/>
          </a:bodyPr>
          <a:lstStyle/>
          <a:p>
            <a:pPr>
              <a:buNone/>
            </a:pPr>
            <a:r>
              <a:rPr lang="fr-FR" b="1" i="1" u="sng" dirty="0" smtClean="0">
                <a:ln w="0"/>
                <a:solidFill>
                  <a:schemeClr val="tx1"/>
                </a:solidFill>
                <a:effectLst>
                  <a:outerShdw blurRad="38100" dist="25400" dir="5400000" algn="ctr" rotWithShape="0">
                    <a:srgbClr val="6E747A">
                      <a:alpha val="43000"/>
                    </a:srgbClr>
                  </a:outerShdw>
                </a:effectLst>
              </a:rPr>
              <a:t>Diagramme de cas d’utilisation :</a:t>
            </a:r>
          </a:p>
        </p:txBody>
      </p:sp>
      <p:sp>
        <p:nvSpPr>
          <p:cNvPr id="10" name="Slide Number Placeholder 9"/>
          <p:cNvSpPr txBox="1"/>
          <p:nvPr/>
        </p:nvSpPr>
        <p:spPr>
          <a:xfrm>
            <a:off x="11217600" y="6458400"/>
            <a:ext cx="698244" cy="238905"/>
          </a:xfrm>
          <a:prstGeom prst="rect">
            <a:avLst/>
          </a:prstGeom>
          <a:noFill/>
          <a:ln cap="flat">
            <a:noFill/>
          </a:ln>
        </p:spPr>
        <p:txBody>
          <a:bodyPr vert="horz" wrap="square" lIns="91440" tIns="45720" rIns="91440" bIns="45720" anchor="ctr"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312CBB60-A29B-47C9-8B4E-2A245CF1A8CA}" type="slidenum">
              <a:rPr/>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t>8</a:t>
            </a:fld>
            <a:endParaRPr lang="en-US" sz="1000" b="0" i="0" u="none" strike="noStrike" kern="1200" cap="none" spc="0" baseline="0" dirty="0">
              <a:solidFill>
                <a:srgbClr val="514A40"/>
              </a:solidFill>
              <a:uFillTx/>
              <a:latin typeface="Cambria"/>
              <a:ea typeface=""/>
              <a:cs typeface=""/>
            </a:endParaRPr>
          </a:p>
        </p:txBody>
      </p:sp>
      <p:cxnSp>
        <p:nvCxnSpPr>
          <p:cNvPr id="14" name="Straight Connector 13"/>
          <p:cNvCxnSpPr/>
          <p:nvPr/>
        </p:nvCxnSpPr>
        <p:spPr>
          <a:xfrm>
            <a:off x="2824223" y="896441"/>
            <a:ext cx="9178724" cy="0"/>
          </a:xfrm>
          <a:prstGeom prst="line">
            <a:avLst/>
          </a:prstGeom>
          <a:ln w="41275">
            <a:solidFill>
              <a:srgbClr val="A94D0F"/>
            </a:solidFill>
          </a:ln>
        </p:spPr>
        <p:style>
          <a:lnRef idx="3">
            <a:schemeClr val="accent2"/>
          </a:lnRef>
          <a:fillRef idx="0">
            <a:schemeClr val="accent2"/>
          </a:fillRef>
          <a:effectRef idx="2">
            <a:schemeClr val="accent2"/>
          </a:effectRef>
          <a:fontRef idx="minor">
            <a:schemeClr val="tx1"/>
          </a:fontRef>
        </p:style>
      </p:cxnSp>
      <p:cxnSp>
        <p:nvCxnSpPr>
          <p:cNvPr id="20" name="Straight Connector 19"/>
          <p:cNvCxnSpPr/>
          <p:nvPr/>
        </p:nvCxnSpPr>
        <p:spPr>
          <a:xfrm>
            <a:off x="2702092" y="995422"/>
            <a:ext cx="0" cy="5121599"/>
          </a:xfrm>
          <a:prstGeom prst="line">
            <a:avLst/>
          </a:prstGeom>
          <a:ln w="41275">
            <a:solidFill>
              <a:srgbClr val="A94D0F"/>
            </a:solidFill>
          </a:ln>
        </p:spPr>
        <p:style>
          <a:lnRef idx="3">
            <a:schemeClr val="accent2"/>
          </a:lnRef>
          <a:fillRef idx="0">
            <a:schemeClr val="accent2"/>
          </a:fillRef>
          <a:effectRef idx="2">
            <a:schemeClr val="accent2"/>
          </a:effectRef>
          <a:fontRef idx="minor">
            <a:schemeClr val="tx1"/>
          </a:fontRef>
        </p:style>
      </p:cxnSp>
      <p:sp>
        <p:nvSpPr>
          <p:cNvPr id="39" name="Rounded Rectangle 38"/>
          <p:cNvSpPr/>
          <p:nvPr/>
        </p:nvSpPr>
        <p:spPr>
          <a:xfrm>
            <a:off x="5509549" y="150471"/>
            <a:ext cx="3600000" cy="509286"/>
          </a:xfrm>
          <a:prstGeom prst="roundRect">
            <a:avLst>
              <a:gd name="adj" fmla="val 38336"/>
            </a:avLst>
          </a:prstGeom>
          <a:solidFill>
            <a:schemeClr val="bg1"/>
          </a:solidFill>
          <a:ln>
            <a:noFill/>
          </a:ln>
          <a:effectLst/>
          <a:scene3d>
            <a:camera prst="orthographicFront">
              <a:rot lat="0" lon="0" rev="0"/>
            </a:camera>
            <a:lightRig rig="chilly" dir="t">
              <a:rot lat="0" lon="0" rev="18480000"/>
            </a:lightRig>
          </a:scene3d>
          <a:sp3d prstMaterial="clear">
            <a:bevelT h="63500" prst="angle"/>
          </a:sp3d>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fr-FR" sz="2800" b="1" dirty="0" smtClean="0">
                <a:solidFill>
                  <a:schemeClr val="tx2">
                    <a:lumMod val="60000"/>
                    <a:lumOff val="40000"/>
                  </a:schemeClr>
                </a:solidFill>
                <a:latin typeface="Cambria" panose="02040503050406030204" pitchFamily="18" charset="0"/>
              </a:rPr>
              <a:t>Conception</a:t>
            </a:r>
            <a:endParaRPr lang="fr-FR" sz="2800" b="1" dirty="0">
              <a:solidFill>
                <a:schemeClr val="tx2">
                  <a:lumMod val="60000"/>
                  <a:lumOff val="40000"/>
                </a:schemeClr>
              </a:solidFill>
              <a:latin typeface="Cambria" panose="02040503050406030204" pitchFamily="18" charset="0"/>
            </a:endParaRPr>
          </a:p>
        </p:txBody>
      </p:sp>
      <p:sp>
        <p:nvSpPr>
          <p:cNvPr id="48" name="Rounded Rectangle 47"/>
          <p:cNvSpPr/>
          <p:nvPr/>
        </p:nvSpPr>
        <p:spPr>
          <a:xfrm>
            <a:off x="92597" y="1261640"/>
            <a:ext cx="2440800" cy="509286"/>
          </a:xfrm>
          <a:prstGeom prst="roundRect">
            <a:avLst>
              <a:gd name="adj" fmla="val 38336"/>
            </a:avLst>
          </a:prstGeom>
          <a:solidFill>
            <a:schemeClr val="bg1"/>
          </a:solidFill>
          <a:ln>
            <a:noFill/>
          </a:ln>
          <a:effectLst/>
          <a:scene3d>
            <a:camera prst="orthographicFront">
              <a:rot lat="0" lon="0" rev="0"/>
            </a:camera>
            <a:lightRig rig="chilly" dir="t">
              <a:rot lat="0" lon="0" rev="18480000"/>
            </a:lightRig>
          </a:scene3d>
          <a:sp3d prstMaterial="clear">
            <a:bevelT h="635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b="1" dirty="0" smtClean="0">
                <a:solidFill>
                  <a:schemeClr val="tx2">
                    <a:lumMod val="60000"/>
                    <a:lumOff val="40000"/>
                  </a:schemeClr>
                </a:solidFill>
                <a:latin typeface="Cambria" panose="02040503050406030204" pitchFamily="18" charset="0"/>
              </a:rPr>
              <a:t>Introduction</a:t>
            </a:r>
            <a:endParaRPr lang="fr-FR" sz="2000" b="1" dirty="0">
              <a:solidFill>
                <a:schemeClr val="tx2">
                  <a:lumMod val="60000"/>
                  <a:lumOff val="40000"/>
                </a:schemeClr>
              </a:solidFill>
              <a:latin typeface="Cambria" panose="02040503050406030204" pitchFamily="18" charset="0"/>
            </a:endParaRPr>
          </a:p>
        </p:txBody>
      </p:sp>
      <p:sp>
        <p:nvSpPr>
          <p:cNvPr id="49" name="Rounded Rectangle 48"/>
          <p:cNvSpPr/>
          <p:nvPr/>
        </p:nvSpPr>
        <p:spPr>
          <a:xfrm>
            <a:off x="92597" y="2164738"/>
            <a:ext cx="2440800" cy="509286"/>
          </a:xfrm>
          <a:prstGeom prst="roundRect">
            <a:avLst>
              <a:gd name="adj" fmla="val 38336"/>
            </a:avLst>
          </a:prstGeom>
          <a:solidFill>
            <a:schemeClr val="bg1"/>
          </a:solidFill>
          <a:ln>
            <a:noFill/>
          </a:ln>
          <a:effectLst/>
          <a:scene3d>
            <a:camera prst="orthographicFront">
              <a:rot lat="0" lon="0" rev="0"/>
            </a:camera>
            <a:lightRig rig="chilly" dir="t">
              <a:rot lat="0" lon="0" rev="18480000"/>
            </a:lightRig>
          </a:scene3d>
          <a:sp3d prstMaterial="clear">
            <a:bevelT h="63500" prst="angle"/>
          </a:sp3d>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fr-FR" sz="2000" b="1" dirty="0" smtClean="0">
                <a:solidFill>
                  <a:schemeClr val="tx2">
                    <a:lumMod val="60000"/>
                    <a:lumOff val="40000"/>
                  </a:schemeClr>
                </a:solidFill>
                <a:latin typeface="Cambria" panose="02040503050406030204" pitchFamily="18" charset="0"/>
              </a:rPr>
              <a:t>Contexte de projet</a:t>
            </a:r>
            <a:endParaRPr lang="fr-FR" sz="2000" b="1" dirty="0">
              <a:solidFill>
                <a:schemeClr val="tx2">
                  <a:lumMod val="60000"/>
                  <a:lumOff val="40000"/>
                </a:schemeClr>
              </a:solidFill>
              <a:latin typeface="Cambria" panose="02040503050406030204" pitchFamily="18" charset="0"/>
            </a:endParaRPr>
          </a:p>
        </p:txBody>
      </p:sp>
      <p:sp>
        <p:nvSpPr>
          <p:cNvPr id="50" name="Rounded Rectangle 49"/>
          <p:cNvSpPr/>
          <p:nvPr/>
        </p:nvSpPr>
        <p:spPr>
          <a:xfrm>
            <a:off x="92597" y="3073035"/>
            <a:ext cx="2440800" cy="509286"/>
          </a:xfrm>
          <a:prstGeom prst="roundRect">
            <a:avLst>
              <a:gd name="adj" fmla="val 38336"/>
            </a:avLst>
          </a:prstGeom>
          <a:solidFill>
            <a:schemeClr val="bg1"/>
          </a:solidFill>
          <a:ln>
            <a:noFill/>
          </a:ln>
          <a:effectLst/>
          <a:scene3d>
            <a:camera prst="orthographicFront">
              <a:rot lat="0" lon="0" rev="0"/>
            </a:camera>
            <a:lightRig rig="chilly" dir="t">
              <a:rot lat="0" lon="0" rev="18480000"/>
            </a:lightRig>
          </a:scene3d>
          <a:sp3d prstMaterial="clear">
            <a:bevelT h="635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b="1" dirty="0" smtClean="0">
                <a:solidFill>
                  <a:schemeClr val="bg1">
                    <a:lumMod val="75000"/>
                  </a:schemeClr>
                </a:solidFill>
                <a:latin typeface="Cambria" panose="02040503050406030204" pitchFamily="18" charset="0"/>
              </a:rPr>
              <a:t>Conception</a:t>
            </a:r>
            <a:endParaRPr lang="fr-FR" sz="2000" b="1" dirty="0">
              <a:solidFill>
                <a:schemeClr val="bg1">
                  <a:lumMod val="75000"/>
                </a:schemeClr>
              </a:solidFill>
              <a:latin typeface="Cambria" panose="02040503050406030204" pitchFamily="18" charset="0"/>
            </a:endParaRPr>
          </a:p>
        </p:txBody>
      </p:sp>
      <p:sp>
        <p:nvSpPr>
          <p:cNvPr id="51" name="Rounded Rectangle 50"/>
          <p:cNvSpPr/>
          <p:nvPr/>
        </p:nvSpPr>
        <p:spPr>
          <a:xfrm>
            <a:off x="92597" y="3983212"/>
            <a:ext cx="2440800" cy="509286"/>
          </a:xfrm>
          <a:prstGeom prst="roundRect">
            <a:avLst>
              <a:gd name="adj" fmla="val 38336"/>
            </a:avLst>
          </a:prstGeom>
          <a:solidFill>
            <a:schemeClr val="bg1"/>
          </a:solidFill>
          <a:ln>
            <a:noFill/>
          </a:ln>
          <a:effectLst/>
          <a:scene3d>
            <a:camera prst="orthographicFront">
              <a:rot lat="0" lon="0" rev="0"/>
            </a:camera>
            <a:lightRig rig="chilly" dir="t">
              <a:rot lat="0" lon="0" rev="18480000"/>
            </a:lightRig>
          </a:scene3d>
          <a:sp3d prstMaterial="clear">
            <a:bevelT h="635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b="1" dirty="0" smtClean="0">
                <a:solidFill>
                  <a:schemeClr val="tx2">
                    <a:lumMod val="60000"/>
                    <a:lumOff val="40000"/>
                  </a:schemeClr>
                </a:solidFill>
                <a:latin typeface="Cambria" panose="02040503050406030204" pitchFamily="18" charset="0"/>
              </a:rPr>
              <a:t>Réalisation</a:t>
            </a:r>
            <a:endParaRPr lang="fr-FR" sz="2000" b="1" dirty="0">
              <a:solidFill>
                <a:schemeClr val="tx2">
                  <a:lumMod val="60000"/>
                  <a:lumOff val="40000"/>
                </a:schemeClr>
              </a:solidFill>
              <a:latin typeface="Cambria" panose="02040503050406030204" pitchFamily="18" charset="0"/>
            </a:endParaRPr>
          </a:p>
        </p:txBody>
      </p:sp>
      <p:sp>
        <p:nvSpPr>
          <p:cNvPr id="52" name="Rounded Rectangle 51"/>
          <p:cNvSpPr/>
          <p:nvPr/>
        </p:nvSpPr>
        <p:spPr>
          <a:xfrm>
            <a:off x="92597" y="4893389"/>
            <a:ext cx="2440800" cy="509286"/>
          </a:xfrm>
          <a:prstGeom prst="roundRect">
            <a:avLst>
              <a:gd name="adj" fmla="val 38336"/>
            </a:avLst>
          </a:prstGeom>
          <a:solidFill>
            <a:schemeClr val="bg1"/>
          </a:solidFill>
          <a:ln>
            <a:noFill/>
          </a:ln>
          <a:effectLst/>
          <a:scene3d>
            <a:camera prst="orthographicFront">
              <a:rot lat="0" lon="0" rev="0"/>
            </a:camera>
            <a:lightRig rig="chilly" dir="t">
              <a:rot lat="0" lon="0" rev="18480000"/>
            </a:lightRig>
          </a:scene3d>
          <a:sp3d prstMaterial="clear">
            <a:bevelT h="635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b="1" dirty="0" smtClean="0">
                <a:solidFill>
                  <a:schemeClr val="tx2">
                    <a:lumMod val="60000"/>
                    <a:lumOff val="40000"/>
                  </a:schemeClr>
                </a:solidFill>
                <a:latin typeface="Cambria" panose="02040503050406030204" pitchFamily="18" charset="0"/>
              </a:rPr>
              <a:t>Conclusion</a:t>
            </a:r>
            <a:endParaRPr lang="fr-FR" sz="2000" b="1" dirty="0">
              <a:solidFill>
                <a:schemeClr val="tx2">
                  <a:lumMod val="60000"/>
                  <a:lumOff val="40000"/>
                </a:schemeClr>
              </a:solidFill>
              <a:latin typeface="Cambria" panose="02040503050406030204" pitchFamily="18" charset="0"/>
            </a:endParaRPr>
          </a:p>
        </p:txBody>
      </p:sp>
      <p:sp>
        <p:nvSpPr>
          <p:cNvPr id="16" name="Rounded Rectangle 51"/>
          <p:cNvSpPr/>
          <p:nvPr/>
        </p:nvSpPr>
        <p:spPr>
          <a:xfrm>
            <a:off x="331200" y="6443003"/>
            <a:ext cx="3074400" cy="201600"/>
          </a:xfrm>
          <a:prstGeom prst="roundRect">
            <a:avLst>
              <a:gd name="adj" fmla="val 38336"/>
            </a:avLst>
          </a:prstGeom>
          <a:solidFill>
            <a:schemeClr val="bg1"/>
          </a:solidFill>
          <a:ln>
            <a:noFill/>
          </a:ln>
          <a:effectLst/>
          <a:scene3d>
            <a:camera prst="orthographicFront">
              <a:rot lat="0" lon="0" rev="0"/>
            </a:camera>
            <a:lightRig rig="chilly" dir="t">
              <a:rot lat="0" lon="0" rev="18480000"/>
            </a:lightRig>
          </a:scene3d>
          <a:sp3d prstMaterial="clear">
            <a:bevelT h="635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defRPr sz="1800" b="0" i="0" u="none" strike="noStrike" kern="0" cap="none" spc="0" baseline="0">
                <a:solidFill>
                  <a:srgbClr val="000000"/>
                </a:solidFill>
                <a:uFillTx/>
              </a:defRPr>
            </a:pPr>
            <a:r>
              <a:rPr lang="en-US" sz="1400" dirty="0" smtClean="0">
                <a:solidFill>
                  <a:srgbClr val="B65229"/>
                </a:solidFill>
                <a:latin typeface="Cambria"/>
                <a:ea typeface=""/>
                <a:cs typeface=""/>
              </a:rPr>
              <a:t>Année </a:t>
            </a:r>
            <a:r>
              <a:rPr lang="en-US" sz="1600" dirty="0" err="1" smtClean="0">
                <a:solidFill>
                  <a:srgbClr val="B65229"/>
                </a:solidFill>
                <a:latin typeface="Cambria"/>
                <a:ea typeface=""/>
                <a:cs typeface=""/>
              </a:rPr>
              <a:t>universitaire</a:t>
            </a:r>
            <a:r>
              <a:rPr lang="en-US" sz="1400" dirty="0" smtClean="0">
                <a:solidFill>
                  <a:srgbClr val="B65229"/>
                </a:solidFill>
                <a:latin typeface="Cambria"/>
                <a:ea typeface=""/>
                <a:cs typeface=""/>
              </a:rPr>
              <a:t> 2019-2020</a:t>
            </a:r>
            <a:endParaRPr lang="en-US" sz="1400" dirty="0">
              <a:solidFill>
                <a:srgbClr val="B65229"/>
              </a:solidFill>
              <a:latin typeface="Cambria"/>
              <a:ea typeface=""/>
              <a:cs typeface=""/>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58676" y="1371600"/>
            <a:ext cx="9057167" cy="4834719"/>
          </a:xfrm>
          <a:prstGeom prst="rect">
            <a:avLst/>
          </a:prstGeom>
        </p:spPr>
      </p:pic>
    </p:spTree>
    <p:extLst>
      <p:ext uri="{BB962C8B-B14F-4D97-AF65-F5344CB8AC3E}">
        <p14:creationId xmlns:p14="http://schemas.microsoft.com/office/powerpoint/2010/main" val="1345226856"/>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contenu 3"/>
          <p:cNvSpPr>
            <a:spLocks noGrp="1"/>
          </p:cNvSpPr>
          <p:nvPr>
            <p:ph idx="2"/>
          </p:nvPr>
        </p:nvSpPr>
        <p:spPr>
          <a:xfrm>
            <a:off x="3404382" y="1041009"/>
            <a:ext cx="8426547" cy="4888522"/>
          </a:xfrm>
        </p:spPr>
        <p:txBody>
          <a:bodyPr/>
          <a:lstStyle/>
          <a:p>
            <a:r>
              <a:rPr lang="fr-FR" b="1" i="1" u="sng" dirty="0" smtClean="0"/>
              <a:t>Diagramme de classe : </a:t>
            </a:r>
            <a:endParaRPr lang="fr-FR" b="1" i="1" u="sng" dirty="0"/>
          </a:p>
          <a:p>
            <a:pPr>
              <a:buNone/>
            </a:pPr>
            <a:endParaRPr lang="fr-FR" b="1" dirty="0" smtClean="0"/>
          </a:p>
        </p:txBody>
      </p:sp>
      <p:sp>
        <p:nvSpPr>
          <p:cNvPr id="5" name="Rounded Rectangle 38"/>
          <p:cNvSpPr>
            <a:spLocks noGrp="1"/>
          </p:cNvSpPr>
          <p:nvPr>
            <p:ph type="title"/>
          </p:nvPr>
        </p:nvSpPr>
        <p:spPr>
          <a:xfrm>
            <a:off x="5233182" y="212191"/>
            <a:ext cx="2672861" cy="505262"/>
          </a:xfrm>
          <a:prstGeom prst="roundRect">
            <a:avLst>
              <a:gd name="adj" fmla="val 38336"/>
            </a:avLst>
          </a:prstGeom>
          <a:solidFill>
            <a:schemeClr val="bg1"/>
          </a:solidFill>
          <a:ln>
            <a:noFill/>
          </a:ln>
          <a:effectLst/>
          <a:scene3d>
            <a:camera prst="orthographicFront">
              <a:rot lat="0" lon="0" rev="0"/>
            </a:camera>
            <a:lightRig rig="chilly" dir="t">
              <a:rot lat="0" lon="0" rev="18480000"/>
            </a:lightRig>
          </a:scene3d>
          <a:sp3d prstMaterial="clear">
            <a:bevelT h="63500" prst="angle"/>
          </a:sp3d>
        </p:spPr>
        <p:style>
          <a:lnRef idx="2">
            <a:schemeClr val="accent1">
              <a:shade val="50000"/>
            </a:schemeClr>
          </a:lnRef>
          <a:fillRef idx="1">
            <a:schemeClr val="accent1"/>
          </a:fillRef>
          <a:effectRef idx="0">
            <a:schemeClr val="accent1"/>
          </a:effectRef>
          <a:fontRef idx="minor">
            <a:schemeClr val="lt1"/>
          </a:fontRef>
        </p:style>
        <p:txBody>
          <a:bodyPr rtlCol="0" anchor="b">
            <a:normAutofit fontScale="90000"/>
          </a:bodyPr>
          <a:lstStyle/>
          <a:p>
            <a:pPr algn="ctr"/>
            <a:r>
              <a:rPr lang="fr-FR" sz="2800" b="1" dirty="0" smtClean="0">
                <a:solidFill>
                  <a:schemeClr val="tx2">
                    <a:lumMod val="60000"/>
                    <a:lumOff val="40000"/>
                  </a:schemeClr>
                </a:solidFill>
                <a:latin typeface="Cambria" panose="02040503050406030204" pitchFamily="18" charset="0"/>
              </a:rPr>
              <a:t>Conception</a:t>
            </a:r>
            <a:endParaRPr lang="fr-FR" sz="2800" b="1" dirty="0">
              <a:solidFill>
                <a:schemeClr val="tx2">
                  <a:lumMod val="60000"/>
                  <a:lumOff val="40000"/>
                </a:schemeClr>
              </a:solidFill>
              <a:latin typeface="Cambria" panose="02040503050406030204" pitchFamily="18" charset="0"/>
            </a:endParaRPr>
          </a:p>
        </p:txBody>
      </p:sp>
      <p:sp>
        <p:nvSpPr>
          <p:cNvPr id="7" name="Rounded Rectangle 49"/>
          <p:cNvSpPr/>
          <p:nvPr/>
        </p:nvSpPr>
        <p:spPr>
          <a:xfrm>
            <a:off x="402087" y="3058967"/>
            <a:ext cx="2440800" cy="509286"/>
          </a:xfrm>
          <a:prstGeom prst="roundRect">
            <a:avLst>
              <a:gd name="adj" fmla="val 38336"/>
            </a:avLst>
          </a:prstGeom>
          <a:solidFill>
            <a:schemeClr val="bg1"/>
          </a:solidFill>
          <a:ln>
            <a:noFill/>
          </a:ln>
          <a:effectLst/>
          <a:scene3d>
            <a:camera prst="orthographicFront">
              <a:rot lat="0" lon="0" rev="0"/>
            </a:camera>
            <a:lightRig rig="chilly" dir="t">
              <a:rot lat="0" lon="0" rev="18480000"/>
            </a:lightRig>
          </a:scene3d>
          <a:sp3d prstMaterial="clear">
            <a:bevelT h="635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b="1" dirty="0" smtClean="0">
                <a:solidFill>
                  <a:schemeClr val="bg1">
                    <a:lumMod val="75000"/>
                  </a:schemeClr>
                </a:solidFill>
                <a:latin typeface="Cambria" panose="02040503050406030204" pitchFamily="18" charset="0"/>
              </a:rPr>
              <a:t>Conception</a:t>
            </a:r>
            <a:endParaRPr lang="fr-FR" sz="2000" b="1" dirty="0">
              <a:solidFill>
                <a:schemeClr val="bg1">
                  <a:lumMod val="75000"/>
                </a:schemeClr>
              </a:solidFill>
              <a:latin typeface="Cambria" panose="02040503050406030204" pitchFamily="18" charset="0"/>
            </a:endParaRPr>
          </a:p>
        </p:txBody>
      </p:sp>
      <p:sp>
        <p:nvSpPr>
          <p:cNvPr id="8" name="Rounded Rectangle 48"/>
          <p:cNvSpPr/>
          <p:nvPr/>
        </p:nvSpPr>
        <p:spPr>
          <a:xfrm>
            <a:off x="388019" y="2221009"/>
            <a:ext cx="2440800" cy="509286"/>
          </a:xfrm>
          <a:prstGeom prst="roundRect">
            <a:avLst>
              <a:gd name="adj" fmla="val 38336"/>
            </a:avLst>
          </a:prstGeom>
          <a:solidFill>
            <a:schemeClr val="bg1"/>
          </a:solidFill>
          <a:ln>
            <a:noFill/>
          </a:ln>
          <a:effectLst/>
          <a:scene3d>
            <a:camera prst="orthographicFront">
              <a:rot lat="0" lon="0" rev="0"/>
            </a:camera>
            <a:lightRig rig="chilly" dir="t">
              <a:rot lat="0" lon="0" rev="18480000"/>
            </a:lightRig>
          </a:scene3d>
          <a:sp3d prstMaterial="clear">
            <a:bevelT h="63500" prst="angle"/>
          </a:sp3d>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fr-FR" sz="2000" b="1" dirty="0" smtClean="0">
                <a:solidFill>
                  <a:schemeClr val="tx2">
                    <a:lumMod val="60000"/>
                    <a:lumOff val="40000"/>
                  </a:schemeClr>
                </a:solidFill>
                <a:latin typeface="Cambria" panose="02040503050406030204" pitchFamily="18" charset="0"/>
              </a:rPr>
              <a:t>Contexte de projet</a:t>
            </a:r>
            <a:endParaRPr lang="fr-FR" sz="2000" b="1" dirty="0">
              <a:solidFill>
                <a:schemeClr val="tx2">
                  <a:lumMod val="60000"/>
                  <a:lumOff val="40000"/>
                </a:schemeClr>
              </a:solidFill>
              <a:latin typeface="Cambria" panose="02040503050406030204" pitchFamily="18" charset="0"/>
            </a:endParaRPr>
          </a:p>
        </p:txBody>
      </p:sp>
      <p:sp>
        <p:nvSpPr>
          <p:cNvPr id="9" name="Rounded Rectangle 47"/>
          <p:cNvSpPr/>
          <p:nvPr/>
        </p:nvSpPr>
        <p:spPr>
          <a:xfrm>
            <a:off x="388019" y="1374182"/>
            <a:ext cx="2440800" cy="509286"/>
          </a:xfrm>
          <a:prstGeom prst="roundRect">
            <a:avLst>
              <a:gd name="adj" fmla="val 38336"/>
            </a:avLst>
          </a:prstGeom>
          <a:solidFill>
            <a:schemeClr val="bg1"/>
          </a:solidFill>
          <a:ln>
            <a:noFill/>
          </a:ln>
          <a:effectLst/>
          <a:scene3d>
            <a:camera prst="orthographicFront">
              <a:rot lat="0" lon="0" rev="0"/>
            </a:camera>
            <a:lightRig rig="chilly" dir="t">
              <a:rot lat="0" lon="0" rev="18480000"/>
            </a:lightRig>
          </a:scene3d>
          <a:sp3d prstMaterial="clear">
            <a:bevelT h="635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b="1" dirty="0" smtClean="0">
                <a:solidFill>
                  <a:schemeClr val="tx2">
                    <a:lumMod val="60000"/>
                    <a:lumOff val="40000"/>
                  </a:schemeClr>
                </a:solidFill>
                <a:latin typeface="Cambria" panose="02040503050406030204" pitchFamily="18" charset="0"/>
              </a:rPr>
              <a:t>Introduction</a:t>
            </a:r>
            <a:endParaRPr lang="fr-FR" sz="2000" b="1" dirty="0">
              <a:solidFill>
                <a:schemeClr val="tx2">
                  <a:lumMod val="60000"/>
                  <a:lumOff val="40000"/>
                </a:schemeClr>
              </a:solidFill>
              <a:latin typeface="Cambria" panose="02040503050406030204" pitchFamily="18" charset="0"/>
            </a:endParaRPr>
          </a:p>
        </p:txBody>
      </p:sp>
      <p:sp>
        <p:nvSpPr>
          <p:cNvPr id="10" name="Rounded Rectangle 50"/>
          <p:cNvSpPr/>
          <p:nvPr/>
        </p:nvSpPr>
        <p:spPr>
          <a:xfrm>
            <a:off x="402086" y="4039483"/>
            <a:ext cx="2440800" cy="509286"/>
          </a:xfrm>
          <a:prstGeom prst="roundRect">
            <a:avLst>
              <a:gd name="adj" fmla="val 38336"/>
            </a:avLst>
          </a:prstGeom>
          <a:solidFill>
            <a:schemeClr val="bg1"/>
          </a:solidFill>
          <a:ln>
            <a:noFill/>
          </a:ln>
          <a:effectLst/>
          <a:scene3d>
            <a:camera prst="orthographicFront">
              <a:rot lat="0" lon="0" rev="0"/>
            </a:camera>
            <a:lightRig rig="chilly" dir="t">
              <a:rot lat="0" lon="0" rev="18480000"/>
            </a:lightRig>
          </a:scene3d>
          <a:sp3d prstMaterial="clear">
            <a:bevelT h="635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b="1" dirty="0" smtClean="0">
                <a:solidFill>
                  <a:schemeClr val="tx2">
                    <a:lumMod val="60000"/>
                    <a:lumOff val="40000"/>
                  </a:schemeClr>
                </a:solidFill>
                <a:latin typeface="Cambria" panose="02040503050406030204" pitchFamily="18" charset="0"/>
              </a:rPr>
              <a:t>Réalisation</a:t>
            </a:r>
            <a:endParaRPr lang="fr-FR" sz="2000" b="1" dirty="0">
              <a:solidFill>
                <a:schemeClr val="tx2">
                  <a:lumMod val="60000"/>
                  <a:lumOff val="40000"/>
                </a:schemeClr>
              </a:solidFill>
              <a:latin typeface="Cambria" panose="02040503050406030204" pitchFamily="18" charset="0"/>
            </a:endParaRPr>
          </a:p>
        </p:txBody>
      </p:sp>
      <p:sp>
        <p:nvSpPr>
          <p:cNvPr id="11" name="Rounded Rectangle 51"/>
          <p:cNvSpPr/>
          <p:nvPr/>
        </p:nvSpPr>
        <p:spPr>
          <a:xfrm>
            <a:off x="373951" y="4907456"/>
            <a:ext cx="2440800" cy="509286"/>
          </a:xfrm>
          <a:prstGeom prst="roundRect">
            <a:avLst>
              <a:gd name="adj" fmla="val 38336"/>
            </a:avLst>
          </a:prstGeom>
          <a:solidFill>
            <a:schemeClr val="bg1"/>
          </a:solidFill>
          <a:ln>
            <a:noFill/>
          </a:ln>
          <a:effectLst/>
          <a:scene3d>
            <a:camera prst="orthographicFront">
              <a:rot lat="0" lon="0" rev="0"/>
            </a:camera>
            <a:lightRig rig="chilly" dir="t">
              <a:rot lat="0" lon="0" rev="18480000"/>
            </a:lightRig>
          </a:scene3d>
          <a:sp3d prstMaterial="clear">
            <a:bevelT h="635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b="1" dirty="0" smtClean="0">
                <a:solidFill>
                  <a:schemeClr val="tx2">
                    <a:lumMod val="60000"/>
                    <a:lumOff val="40000"/>
                  </a:schemeClr>
                </a:solidFill>
                <a:latin typeface="Cambria" panose="02040503050406030204" pitchFamily="18" charset="0"/>
              </a:rPr>
              <a:t>Conclusion</a:t>
            </a:r>
            <a:endParaRPr lang="fr-FR" sz="2000" b="1" dirty="0">
              <a:solidFill>
                <a:schemeClr val="tx2">
                  <a:lumMod val="60000"/>
                  <a:lumOff val="40000"/>
                </a:schemeClr>
              </a:solidFill>
              <a:latin typeface="Cambria" panose="02040503050406030204" pitchFamily="18" charset="0"/>
            </a:endParaRPr>
          </a:p>
        </p:txBody>
      </p:sp>
      <p:sp>
        <p:nvSpPr>
          <p:cNvPr id="15" name="Rounded Rectangle 51"/>
          <p:cNvSpPr/>
          <p:nvPr/>
        </p:nvSpPr>
        <p:spPr>
          <a:xfrm>
            <a:off x="331200" y="6457071"/>
            <a:ext cx="3074400" cy="201600"/>
          </a:xfrm>
          <a:prstGeom prst="roundRect">
            <a:avLst>
              <a:gd name="adj" fmla="val 38336"/>
            </a:avLst>
          </a:prstGeom>
          <a:solidFill>
            <a:schemeClr val="bg1"/>
          </a:solidFill>
          <a:ln>
            <a:noFill/>
          </a:ln>
          <a:effectLst/>
          <a:scene3d>
            <a:camera prst="orthographicFront">
              <a:rot lat="0" lon="0" rev="0"/>
            </a:camera>
            <a:lightRig rig="chilly" dir="t">
              <a:rot lat="0" lon="0" rev="18480000"/>
            </a:lightRig>
          </a:scene3d>
          <a:sp3d prstMaterial="clear">
            <a:bevelT h="635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defRPr sz="1800" b="0" i="0" u="none" strike="noStrike" kern="0" cap="none" spc="0" baseline="0">
                <a:solidFill>
                  <a:srgbClr val="000000"/>
                </a:solidFill>
                <a:uFillTx/>
              </a:defRPr>
            </a:pPr>
            <a:r>
              <a:rPr lang="en-US" sz="1400" dirty="0" smtClean="0">
                <a:solidFill>
                  <a:srgbClr val="B65229"/>
                </a:solidFill>
                <a:latin typeface="Cambria"/>
                <a:ea typeface=""/>
                <a:cs typeface=""/>
              </a:rPr>
              <a:t>Année </a:t>
            </a:r>
            <a:r>
              <a:rPr lang="en-US" sz="1600" dirty="0" err="1" smtClean="0">
                <a:solidFill>
                  <a:srgbClr val="B65229"/>
                </a:solidFill>
                <a:latin typeface="Cambria"/>
                <a:ea typeface=""/>
                <a:cs typeface=""/>
              </a:rPr>
              <a:t>universitaire</a:t>
            </a:r>
            <a:r>
              <a:rPr lang="en-US" sz="1400" dirty="0" smtClean="0">
                <a:solidFill>
                  <a:srgbClr val="B65229"/>
                </a:solidFill>
                <a:latin typeface="Cambria"/>
                <a:ea typeface=""/>
                <a:cs typeface=""/>
              </a:rPr>
              <a:t> 2019-2020</a:t>
            </a:r>
            <a:endParaRPr lang="en-US" sz="1400" dirty="0">
              <a:solidFill>
                <a:srgbClr val="B65229"/>
              </a:solidFill>
              <a:latin typeface="Cambria"/>
              <a:ea typeface=""/>
              <a:cs typeface=""/>
            </a:endParaRPr>
          </a:p>
        </p:txBody>
      </p:sp>
      <p:cxnSp>
        <p:nvCxnSpPr>
          <p:cNvPr id="14" name="Straight Connector 19"/>
          <p:cNvCxnSpPr/>
          <p:nvPr/>
        </p:nvCxnSpPr>
        <p:spPr>
          <a:xfrm rot="16200000" flipH="1">
            <a:off x="620738" y="3768381"/>
            <a:ext cx="4682116" cy="15163"/>
          </a:xfrm>
          <a:prstGeom prst="line">
            <a:avLst/>
          </a:prstGeom>
          <a:ln w="41275">
            <a:solidFill>
              <a:srgbClr val="A94D0F"/>
            </a:solidFill>
          </a:ln>
        </p:spPr>
        <p:style>
          <a:lnRef idx="3">
            <a:schemeClr val="accent2"/>
          </a:lnRef>
          <a:fillRef idx="0">
            <a:schemeClr val="accent2"/>
          </a:fillRef>
          <a:effectRef idx="2">
            <a:schemeClr val="accent2"/>
          </a:effectRef>
          <a:fontRef idx="minor">
            <a:schemeClr val="tx1"/>
          </a:fontRef>
        </p:style>
      </p:cxnSp>
      <p:cxnSp>
        <p:nvCxnSpPr>
          <p:cNvPr id="17" name="Straight Connector 13"/>
          <p:cNvCxnSpPr/>
          <p:nvPr/>
        </p:nvCxnSpPr>
        <p:spPr>
          <a:xfrm>
            <a:off x="3013276" y="896451"/>
            <a:ext cx="9178724" cy="0"/>
          </a:xfrm>
          <a:prstGeom prst="line">
            <a:avLst/>
          </a:prstGeom>
          <a:ln w="41275">
            <a:solidFill>
              <a:srgbClr val="A94D0F"/>
            </a:solidFill>
          </a:ln>
        </p:spPr>
        <p:style>
          <a:lnRef idx="3">
            <a:schemeClr val="accent2"/>
          </a:lnRef>
          <a:fillRef idx="0">
            <a:schemeClr val="accent2"/>
          </a:fillRef>
          <a:effectRef idx="2">
            <a:schemeClr val="accent2"/>
          </a:effectRef>
          <a:fontRef idx="minor">
            <a:schemeClr val="tx1"/>
          </a:fontRef>
        </p:style>
      </p:cxn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982349" y="1335711"/>
            <a:ext cx="9209651" cy="4781311"/>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
</file>

<file path=ppt/theme/theme1.xml><?xml version="1.0" encoding="utf-8"?>
<a:theme xmlns:a="http://schemas.openxmlformats.org/drawingml/2006/main" name="Red Line Business 16x9">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Business%20red%20line%20presentation%20(widescreen)</Template>
  <TotalTime>4396</TotalTime>
  <Words>536</Words>
  <Application>Microsoft Office PowerPoint</Application>
  <PresentationFormat>Widescreen</PresentationFormat>
  <Paragraphs>150</Paragraphs>
  <Slides>14</Slides>
  <Notes>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14</vt:i4>
      </vt:variant>
    </vt:vector>
  </HeadingPairs>
  <TitlesOfParts>
    <vt:vector size="22" baseType="lpstr">
      <vt:lpstr>AdamGorry-Lights</vt:lpstr>
      <vt:lpstr>Arial</vt:lpstr>
      <vt:lpstr>Arial Black</vt:lpstr>
      <vt:lpstr>Calibri</vt:lpstr>
      <vt:lpstr>Cambria</vt:lpstr>
      <vt:lpstr>Times New Roman</vt:lpstr>
      <vt:lpstr>Wingdings</vt:lpstr>
      <vt:lpstr>Red Line Business 16x9</vt:lpstr>
      <vt:lpstr>Réalisation d’une application web de réservation de billets de BUS </vt:lpstr>
      <vt:lpstr>PLAN</vt:lpstr>
      <vt:lpstr>PowerPoint Presentation</vt:lpstr>
      <vt:lpstr>PowerPoint Presentation</vt:lpstr>
      <vt:lpstr>PowerPoint Presentation</vt:lpstr>
      <vt:lpstr>PowerPoint Presentation</vt:lpstr>
      <vt:lpstr>PowerPoint Presentation</vt:lpstr>
      <vt:lpstr>PowerPoint Presentation</vt:lpstr>
      <vt:lpstr>Conception</vt:lpstr>
      <vt:lpstr>Réalisation</vt:lpstr>
      <vt:lpstr>Réalisation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Réalisation d’une application de gestion  d’auto-école</dc:title>
  <dc:creator>outmane</dc:creator>
  <cp:lastModifiedBy>Asaad Elharti</cp:lastModifiedBy>
  <cp:revision>230</cp:revision>
  <dcterms:created xsi:type="dcterms:W3CDTF">2017-06-08T15:58:36Z</dcterms:created>
  <dcterms:modified xsi:type="dcterms:W3CDTF">2020-07-23T00:23:48Z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TC030310239991</vt:lpwstr>
  </property>
</Properties>
</file>